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31" r:id="rId2"/>
    <p:sldId id="256" r:id="rId3"/>
    <p:sldId id="257" r:id="rId4"/>
    <p:sldId id="443" r:id="rId5"/>
    <p:sldId id="352" r:id="rId6"/>
    <p:sldId id="444" r:id="rId7"/>
    <p:sldId id="353" r:id="rId8"/>
    <p:sldId id="258" r:id="rId9"/>
    <p:sldId id="355" r:id="rId10"/>
    <p:sldId id="356" r:id="rId11"/>
    <p:sldId id="367" r:id="rId12"/>
    <p:sldId id="357" r:id="rId13"/>
    <p:sldId id="354" r:id="rId14"/>
    <p:sldId id="401" r:id="rId15"/>
    <p:sldId id="370" r:id="rId16"/>
    <p:sldId id="371" r:id="rId17"/>
    <p:sldId id="368" r:id="rId18"/>
    <p:sldId id="369" r:id="rId19"/>
    <p:sldId id="372" r:id="rId20"/>
    <p:sldId id="375" r:id="rId21"/>
    <p:sldId id="377"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521415D9-36F7-43E2-AB2F-B90AF26B5E84}">
      <p14:sectionLst xmlns:p14="http://schemas.microsoft.com/office/powerpoint/2010/main">
        <p14:section name="Default Section" id="{732B40CC-0A24-4964-B5FE-4EFD3B7B51F2}">
          <p14:sldIdLst>
            <p14:sldId id="431"/>
            <p14:sldId id="256"/>
            <p14:sldId id="257"/>
            <p14:sldId id="443"/>
            <p14:sldId id="352"/>
            <p14:sldId id="444"/>
            <p14:sldId id="353"/>
          </p14:sldIdLst>
        </p14:section>
        <p14:section name="Untitled Section" id="{C5EEDB48-B857-4FCB-BDE2-F533D247CF46}">
          <p14:sldIdLst>
            <p14:sldId id="258"/>
            <p14:sldId id="355"/>
            <p14:sldId id="356"/>
            <p14:sldId id="367"/>
            <p14:sldId id="357"/>
            <p14:sldId id="354"/>
            <p14:sldId id="401"/>
            <p14:sldId id="370"/>
            <p14:sldId id="371"/>
            <p14:sldId id="368"/>
            <p14:sldId id="369"/>
            <p14:sldId id="372"/>
            <p14:sldId id="375"/>
            <p14:sldId id="3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8089"/>
    <a:srgbClr val="37AAB6"/>
    <a:srgbClr val="23A2B1"/>
    <a:srgbClr val="72CBD4"/>
    <a:srgbClr val="8C9577"/>
    <a:srgbClr val="EF9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90" autoAdjust="0"/>
    <p:restoredTop sz="94660"/>
  </p:normalViewPr>
  <p:slideViewPr>
    <p:cSldViewPr snapToGrid="0" snapToObjects="1">
      <p:cViewPr>
        <p:scale>
          <a:sx n="75" d="100"/>
          <a:sy n="75" d="100"/>
        </p:scale>
        <p:origin x="960" y="12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2.xml.rels><?xml version="1.0" encoding="UTF-8" standalone="yes"?>
<Relationships xmlns="http://schemas.openxmlformats.org/package/2006/relationships"><Relationship Id="rId1" Type="http://schemas.openxmlformats.org/officeDocument/2006/relationships/hyperlink" Target="https://www.ilovepdf.com/vi/word-sang-pdf"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ilovepdf.com/vi/word-sang-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596E1B-1E07-4C7C-AFF4-685F8A68426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0FB67AF-BE7A-4C55-BC43-A444B95ABE9F}">
      <dgm:prSet phldrT="[Text]" custT="1"/>
      <dgm:spPr/>
      <dgm:t>
        <a:bodyPr/>
        <a:lstStyle/>
        <a:p>
          <a:pPr algn="ctr"/>
          <a:r>
            <a:rPr lang="en-US" b="1">
              <a:solidFill>
                <a:srgbClr val="FF0000"/>
              </a:solidFill>
            </a:rPr>
            <a:t>Trình tự thực hiện</a:t>
          </a:r>
          <a:endParaRPr lang="en-US" sz="2000" dirty="0">
            <a:solidFill>
              <a:srgbClr val="FF0000"/>
            </a:solidFill>
          </a:endParaRPr>
        </a:p>
      </dgm:t>
    </dgm:pt>
    <dgm:pt modelId="{A0BCF633-F6BD-49A3-8015-3AA07F92E470}" type="parTrans" cxnId="{3C3B2DD0-B66A-4B3F-8B26-610080D3F2EE}">
      <dgm:prSet/>
      <dgm:spPr/>
      <dgm:t>
        <a:bodyPr/>
        <a:lstStyle/>
        <a:p>
          <a:endParaRPr lang="en-US"/>
        </a:p>
      </dgm:t>
    </dgm:pt>
    <dgm:pt modelId="{2AF665EA-0421-4ACE-9C53-8E6653803C46}" type="sibTrans" cxnId="{3C3B2DD0-B66A-4B3F-8B26-610080D3F2EE}">
      <dgm:prSet/>
      <dgm:spPr/>
      <dgm:t>
        <a:bodyPr/>
        <a:lstStyle/>
        <a:p>
          <a:endParaRPr lang="en-US"/>
        </a:p>
      </dgm:t>
    </dgm:pt>
    <dgm:pt modelId="{9C4729A4-7AD5-4093-909F-C34266E91A8C}">
      <dgm:prSet phldrT="[Text]"/>
      <dgm:spPr>
        <a:solidFill>
          <a:srgbClr val="00B050"/>
        </a:solidFill>
      </dgm:spPr>
      <dgm:t>
        <a:bodyPr/>
        <a:lstStyle/>
        <a:p>
          <a:r>
            <a:rPr lang="en-US"/>
            <a:t>1</a:t>
          </a:r>
          <a:endParaRPr lang="en-US" dirty="0"/>
        </a:p>
      </dgm:t>
    </dgm:pt>
    <dgm:pt modelId="{865F0161-679B-4BB6-BF90-5E617DFB5BCB}" type="parTrans" cxnId="{177E0F00-DFC5-4CC3-856C-4A2519815276}">
      <dgm:prSet/>
      <dgm:spPr/>
      <dgm:t>
        <a:bodyPr/>
        <a:lstStyle/>
        <a:p>
          <a:endParaRPr lang="en-US"/>
        </a:p>
      </dgm:t>
    </dgm:pt>
    <dgm:pt modelId="{561BA9C9-61C6-4A37-9E69-6E3B71CD0B80}" type="sibTrans" cxnId="{177E0F00-DFC5-4CC3-856C-4A2519815276}">
      <dgm:prSet/>
      <dgm:spPr/>
      <dgm:t>
        <a:bodyPr/>
        <a:lstStyle/>
        <a:p>
          <a:endParaRPr lang="en-US"/>
        </a:p>
      </dgm:t>
    </dgm:pt>
    <dgm:pt modelId="{D46EA919-4EB3-44FF-B9B6-4701713057D9}">
      <dgm:prSet phldrT="[Text]"/>
      <dgm:spPr/>
      <dgm:t>
        <a:bodyPr/>
        <a:lstStyle/>
        <a:p>
          <a:r>
            <a:rPr lang="en-US" b="1"/>
            <a:t>Bước 1: </a:t>
          </a:r>
          <a:r>
            <a:rPr lang="en-US"/>
            <a:t>Dọc file hướng dẫn chi tiết về TTHC (có file đính kèm).</a:t>
          </a:r>
          <a:endParaRPr lang="en-US" dirty="0">
            <a:solidFill>
              <a:srgbClr val="00B050"/>
            </a:solidFill>
          </a:endParaRPr>
        </a:p>
      </dgm:t>
    </dgm:pt>
    <dgm:pt modelId="{8BE4DE7A-8F93-4525-995E-62107B10E521}" type="parTrans" cxnId="{525F02BD-7896-484C-8D8C-A424762078E0}">
      <dgm:prSet/>
      <dgm:spPr/>
      <dgm:t>
        <a:bodyPr/>
        <a:lstStyle/>
        <a:p>
          <a:endParaRPr lang="en-US"/>
        </a:p>
      </dgm:t>
    </dgm:pt>
    <dgm:pt modelId="{F3BBD2F6-A002-4F3E-866C-551456598E6E}" type="sibTrans" cxnId="{525F02BD-7896-484C-8D8C-A424762078E0}">
      <dgm:prSet/>
      <dgm:spPr/>
      <dgm:t>
        <a:bodyPr/>
        <a:lstStyle/>
        <a:p>
          <a:endParaRPr lang="en-US"/>
        </a:p>
      </dgm:t>
    </dgm:pt>
    <dgm:pt modelId="{F177766F-6920-4E7B-8258-D0FCFAEEEE17}">
      <dgm:prSet phldrT="[Text]"/>
      <dgm:spPr>
        <a:solidFill>
          <a:srgbClr val="00B0F0"/>
        </a:solidFill>
      </dgm:spPr>
      <dgm:t>
        <a:bodyPr/>
        <a:lstStyle/>
        <a:p>
          <a:r>
            <a:rPr lang="en-US">
              <a:solidFill>
                <a:srgbClr val="002060"/>
              </a:solidFill>
            </a:rPr>
            <a:t>2</a:t>
          </a:r>
          <a:endParaRPr lang="en-US" dirty="0">
            <a:solidFill>
              <a:srgbClr val="002060"/>
            </a:solidFill>
          </a:endParaRPr>
        </a:p>
      </dgm:t>
    </dgm:pt>
    <dgm:pt modelId="{B2B1FFE2-9129-4BF8-9DF3-F3ED302A9BFF}" type="parTrans" cxnId="{62DDAC3D-B8BF-4ACD-9CA7-924D720AE247}">
      <dgm:prSet/>
      <dgm:spPr/>
      <dgm:t>
        <a:bodyPr/>
        <a:lstStyle/>
        <a:p>
          <a:endParaRPr lang="en-US"/>
        </a:p>
      </dgm:t>
    </dgm:pt>
    <dgm:pt modelId="{F42E8EDF-37C1-4E0B-9A3D-7E97A35E8291}" type="sibTrans" cxnId="{62DDAC3D-B8BF-4ACD-9CA7-924D720AE247}">
      <dgm:prSet/>
      <dgm:spPr/>
      <dgm:t>
        <a:bodyPr/>
        <a:lstStyle/>
        <a:p>
          <a:endParaRPr lang="en-US"/>
        </a:p>
      </dgm:t>
    </dgm:pt>
    <dgm:pt modelId="{3D74312C-D1B0-4A9A-B5AF-122FF53860EA}">
      <dgm:prSet phldrT="[Text]"/>
      <dgm:spPr/>
      <dgm:t>
        <a:bodyPr/>
        <a:lstStyle/>
        <a:p>
          <a:r>
            <a:rPr lang="en-US" b="1"/>
            <a:t>Bước 2: </a:t>
          </a:r>
          <a:r>
            <a:rPr lang="en-US"/>
            <a:t>Hoàn thiện các file mẫu đơn, mẫu tờ khai đã được chuẩn hóa (có file đính kèm). Sau đó lưu từng file dưới dạng file pdf (có thể tham khảo nhiều cách trên internet)</a:t>
          </a:r>
          <a:endParaRPr lang="en-US" dirty="0">
            <a:solidFill>
              <a:srgbClr val="00B0F0"/>
            </a:solidFill>
          </a:endParaRPr>
        </a:p>
      </dgm:t>
    </dgm:pt>
    <dgm:pt modelId="{926128DA-DD9C-483F-8BF8-B440455FFA71}" type="parTrans" cxnId="{6A674F53-2358-43DF-B2B5-506ED5D97D70}">
      <dgm:prSet/>
      <dgm:spPr/>
      <dgm:t>
        <a:bodyPr/>
        <a:lstStyle/>
        <a:p>
          <a:endParaRPr lang="en-US"/>
        </a:p>
      </dgm:t>
    </dgm:pt>
    <dgm:pt modelId="{55FD2163-1692-4C13-BA41-912D70483ACF}" type="sibTrans" cxnId="{6A674F53-2358-43DF-B2B5-506ED5D97D70}">
      <dgm:prSet/>
      <dgm:spPr/>
      <dgm:t>
        <a:bodyPr/>
        <a:lstStyle/>
        <a:p>
          <a:endParaRPr lang="en-US"/>
        </a:p>
      </dgm:t>
    </dgm:pt>
    <dgm:pt modelId="{4926C949-67AF-42B5-9C84-BC63693FEC1B}">
      <dgm:prSet/>
      <dgm:spPr/>
      <dgm:t>
        <a:bodyPr/>
        <a:lstStyle/>
        <a:p>
          <a:r>
            <a:rPr lang="en-US">
              <a:solidFill>
                <a:srgbClr val="FF0000"/>
              </a:solidFill>
            </a:rPr>
            <a:t>3</a:t>
          </a:r>
          <a:endParaRPr lang="en-US" dirty="0">
            <a:solidFill>
              <a:srgbClr val="FF0000"/>
            </a:solidFill>
          </a:endParaRPr>
        </a:p>
      </dgm:t>
    </dgm:pt>
    <dgm:pt modelId="{536570ED-D849-4E9A-93A5-D92C37D86F8F}" type="parTrans" cxnId="{1E5BBACB-0138-40C6-A079-59D99F868F26}">
      <dgm:prSet/>
      <dgm:spPr/>
      <dgm:t>
        <a:bodyPr/>
        <a:lstStyle/>
        <a:p>
          <a:endParaRPr lang="en-US"/>
        </a:p>
      </dgm:t>
    </dgm:pt>
    <dgm:pt modelId="{F3AC8603-0C69-476C-A487-0BAEC7F4CD53}" type="sibTrans" cxnId="{1E5BBACB-0138-40C6-A079-59D99F868F26}">
      <dgm:prSet/>
      <dgm:spPr/>
      <dgm:t>
        <a:bodyPr/>
        <a:lstStyle/>
        <a:p>
          <a:endParaRPr lang="en-US"/>
        </a:p>
      </dgm:t>
    </dgm:pt>
    <dgm:pt modelId="{6DCAA092-2D2E-4D29-BDDB-4EEEAA7F7242}">
      <dgm:prSet/>
      <dgm:spPr/>
      <dgm:t>
        <a:bodyPr/>
        <a:lstStyle/>
        <a:p>
          <a:r>
            <a:rPr lang="en-US" b="1"/>
            <a:t>Bước 3: </a:t>
          </a:r>
          <a:r>
            <a:rPr lang="en-US"/>
            <a:t>Đăng nhập, thực hiện khai báo thông tin, đính các file đã hoàn thiện, nộp hồ sơ và theo dõi hồ sơ trên Cổng dịch vụ công quốc gia.</a:t>
          </a:r>
        </a:p>
      </dgm:t>
    </dgm:pt>
    <dgm:pt modelId="{7947D3B8-EFBC-4AFC-A6E2-C34E89C64614}" type="parTrans" cxnId="{9307814B-C1B8-4871-966A-492A46F7B4FF}">
      <dgm:prSet/>
      <dgm:spPr/>
      <dgm:t>
        <a:bodyPr/>
        <a:lstStyle/>
        <a:p>
          <a:endParaRPr lang="en-US"/>
        </a:p>
      </dgm:t>
    </dgm:pt>
    <dgm:pt modelId="{CD5AD4B0-C7F2-4E1B-94F8-75DF6CD70CC8}" type="sibTrans" cxnId="{9307814B-C1B8-4871-966A-492A46F7B4FF}">
      <dgm:prSet/>
      <dgm:spPr/>
      <dgm:t>
        <a:bodyPr/>
        <a:lstStyle/>
        <a:p>
          <a:endParaRPr lang="en-US"/>
        </a:p>
      </dgm:t>
    </dgm:pt>
    <dgm:pt modelId="{52933565-2642-4AA0-A531-FEBA978B40A2}">
      <dgm:prSet phldrT="[Text]"/>
      <dgm:spPr>
        <a:solidFill>
          <a:srgbClr val="FF0000"/>
        </a:solidFill>
      </dgm:spPr>
      <dgm:t>
        <a:bodyPr/>
        <a:lstStyle/>
        <a:p>
          <a:r>
            <a:rPr lang="en-US"/>
            <a:t>Bước</a:t>
          </a:r>
          <a:endParaRPr lang="en-US" dirty="0"/>
        </a:p>
      </dgm:t>
    </dgm:pt>
    <dgm:pt modelId="{C35E1C77-3C78-4B0F-A64B-8D809FD78EAB}" type="sibTrans" cxnId="{F2C92D2A-5860-44E3-999A-92BB718A58B3}">
      <dgm:prSet/>
      <dgm:spPr/>
      <dgm:t>
        <a:bodyPr/>
        <a:lstStyle/>
        <a:p>
          <a:endParaRPr lang="en-US"/>
        </a:p>
      </dgm:t>
    </dgm:pt>
    <dgm:pt modelId="{521C76DF-F512-48B4-8833-20F6AE4E436D}" type="parTrans" cxnId="{F2C92D2A-5860-44E3-999A-92BB718A58B3}">
      <dgm:prSet/>
      <dgm:spPr/>
      <dgm:t>
        <a:bodyPr/>
        <a:lstStyle/>
        <a:p>
          <a:endParaRPr lang="en-US"/>
        </a:p>
      </dgm:t>
    </dgm:pt>
    <dgm:pt modelId="{D3DB28B7-42B9-4F81-A5B7-29E59ED2CAE8}" type="pres">
      <dgm:prSet presAssocID="{70596E1B-1E07-4C7C-AFF4-685F8A684263}" presName="linearFlow" presStyleCnt="0">
        <dgm:presLayoutVars>
          <dgm:dir/>
          <dgm:animLvl val="lvl"/>
          <dgm:resizeHandles val="exact"/>
        </dgm:presLayoutVars>
      </dgm:prSet>
      <dgm:spPr/>
    </dgm:pt>
    <dgm:pt modelId="{8D64C033-9EBC-48A9-B219-F3AA9D402F4A}" type="pres">
      <dgm:prSet presAssocID="{52933565-2642-4AA0-A531-FEBA978B40A2}" presName="composite" presStyleCnt="0"/>
      <dgm:spPr/>
    </dgm:pt>
    <dgm:pt modelId="{6EF49A92-89E0-4551-811D-8C3CBC684F2B}" type="pres">
      <dgm:prSet presAssocID="{52933565-2642-4AA0-A531-FEBA978B40A2}" presName="parentText" presStyleLbl="alignNode1" presStyleIdx="0" presStyleCnt="4" custLinFactNeighborX="0" custLinFactNeighborY="-53">
        <dgm:presLayoutVars>
          <dgm:chMax val="1"/>
          <dgm:bulletEnabled val="1"/>
        </dgm:presLayoutVars>
      </dgm:prSet>
      <dgm:spPr/>
    </dgm:pt>
    <dgm:pt modelId="{089C81B0-DC98-48C8-94EB-F2699AD2D5FA}" type="pres">
      <dgm:prSet presAssocID="{52933565-2642-4AA0-A531-FEBA978B40A2}" presName="descendantText" presStyleLbl="alignAcc1" presStyleIdx="0" presStyleCnt="4">
        <dgm:presLayoutVars>
          <dgm:bulletEnabled val="1"/>
        </dgm:presLayoutVars>
      </dgm:prSet>
      <dgm:spPr/>
    </dgm:pt>
    <dgm:pt modelId="{8226C290-E9C7-45D6-B8CB-1EF4B43BE4D5}" type="pres">
      <dgm:prSet presAssocID="{C35E1C77-3C78-4B0F-A64B-8D809FD78EAB}" presName="sp" presStyleCnt="0"/>
      <dgm:spPr/>
    </dgm:pt>
    <dgm:pt modelId="{2C5E7FF1-0D4C-4BAC-9179-84B9D6EE76A5}" type="pres">
      <dgm:prSet presAssocID="{9C4729A4-7AD5-4093-909F-C34266E91A8C}" presName="composite" presStyleCnt="0"/>
      <dgm:spPr/>
    </dgm:pt>
    <dgm:pt modelId="{EAB2754B-4042-49C7-BDD1-3E3D5A12B76A}" type="pres">
      <dgm:prSet presAssocID="{9C4729A4-7AD5-4093-909F-C34266E91A8C}" presName="parentText" presStyleLbl="alignNode1" presStyleIdx="1" presStyleCnt="4">
        <dgm:presLayoutVars>
          <dgm:chMax val="1"/>
          <dgm:bulletEnabled val="1"/>
        </dgm:presLayoutVars>
      </dgm:prSet>
      <dgm:spPr/>
    </dgm:pt>
    <dgm:pt modelId="{C27DB271-789E-4655-859E-A34C0133DBB9}" type="pres">
      <dgm:prSet presAssocID="{9C4729A4-7AD5-4093-909F-C34266E91A8C}" presName="descendantText" presStyleLbl="alignAcc1" presStyleIdx="1" presStyleCnt="4">
        <dgm:presLayoutVars>
          <dgm:bulletEnabled val="1"/>
        </dgm:presLayoutVars>
      </dgm:prSet>
      <dgm:spPr/>
    </dgm:pt>
    <dgm:pt modelId="{2C757566-089C-4F01-AF8C-90186BEEA2B2}" type="pres">
      <dgm:prSet presAssocID="{561BA9C9-61C6-4A37-9E69-6E3B71CD0B80}" presName="sp" presStyleCnt="0"/>
      <dgm:spPr/>
    </dgm:pt>
    <dgm:pt modelId="{3E12A521-E89C-4800-9AFA-E8073BAA77B7}" type="pres">
      <dgm:prSet presAssocID="{F177766F-6920-4E7B-8258-D0FCFAEEEE17}" presName="composite" presStyleCnt="0"/>
      <dgm:spPr/>
    </dgm:pt>
    <dgm:pt modelId="{9EDACA38-8A60-427D-9C0F-075AE437FEB8}" type="pres">
      <dgm:prSet presAssocID="{F177766F-6920-4E7B-8258-D0FCFAEEEE17}" presName="parentText" presStyleLbl="alignNode1" presStyleIdx="2" presStyleCnt="4" custLinFactNeighborX="0" custLinFactNeighborY="0">
        <dgm:presLayoutVars>
          <dgm:chMax val="1"/>
          <dgm:bulletEnabled val="1"/>
        </dgm:presLayoutVars>
      </dgm:prSet>
      <dgm:spPr/>
    </dgm:pt>
    <dgm:pt modelId="{C30DC7FD-2FEE-4582-8BC8-FC986111A3C9}" type="pres">
      <dgm:prSet presAssocID="{F177766F-6920-4E7B-8258-D0FCFAEEEE17}" presName="descendantText" presStyleLbl="alignAcc1" presStyleIdx="2" presStyleCnt="4">
        <dgm:presLayoutVars>
          <dgm:bulletEnabled val="1"/>
        </dgm:presLayoutVars>
      </dgm:prSet>
      <dgm:spPr/>
    </dgm:pt>
    <dgm:pt modelId="{C9A00E59-C9C4-444D-8E04-E063AEB58AC4}" type="pres">
      <dgm:prSet presAssocID="{F42E8EDF-37C1-4E0B-9A3D-7E97A35E8291}" presName="sp" presStyleCnt="0"/>
      <dgm:spPr/>
    </dgm:pt>
    <dgm:pt modelId="{D1E243E5-9508-4634-9B33-03970DB0817A}" type="pres">
      <dgm:prSet presAssocID="{4926C949-67AF-42B5-9C84-BC63693FEC1B}" presName="composite" presStyleCnt="0"/>
      <dgm:spPr/>
    </dgm:pt>
    <dgm:pt modelId="{ECF6E18B-D2F4-41CB-AB48-6B6077794D86}" type="pres">
      <dgm:prSet presAssocID="{4926C949-67AF-42B5-9C84-BC63693FEC1B}" presName="parentText" presStyleLbl="alignNode1" presStyleIdx="3" presStyleCnt="4">
        <dgm:presLayoutVars>
          <dgm:chMax val="1"/>
          <dgm:bulletEnabled val="1"/>
        </dgm:presLayoutVars>
      </dgm:prSet>
      <dgm:spPr/>
    </dgm:pt>
    <dgm:pt modelId="{341E1479-0376-4DF6-88B9-5AA6EBA2B206}" type="pres">
      <dgm:prSet presAssocID="{4926C949-67AF-42B5-9C84-BC63693FEC1B}" presName="descendantText" presStyleLbl="alignAcc1" presStyleIdx="3" presStyleCnt="4">
        <dgm:presLayoutVars>
          <dgm:bulletEnabled val="1"/>
        </dgm:presLayoutVars>
      </dgm:prSet>
      <dgm:spPr/>
    </dgm:pt>
  </dgm:ptLst>
  <dgm:cxnLst>
    <dgm:cxn modelId="{177E0F00-DFC5-4CC3-856C-4A2519815276}" srcId="{70596E1B-1E07-4C7C-AFF4-685F8A684263}" destId="{9C4729A4-7AD5-4093-909F-C34266E91A8C}" srcOrd="1" destOrd="0" parTransId="{865F0161-679B-4BB6-BF90-5E617DFB5BCB}" sibTransId="{561BA9C9-61C6-4A37-9E69-6E3B71CD0B80}"/>
    <dgm:cxn modelId="{0CF5510B-8919-4BB2-8278-58725B9FE5FC}" type="presOf" srcId="{9C4729A4-7AD5-4093-909F-C34266E91A8C}" destId="{EAB2754B-4042-49C7-BDD1-3E3D5A12B76A}" srcOrd="0" destOrd="0" presId="urn:microsoft.com/office/officeart/2005/8/layout/chevron2"/>
    <dgm:cxn modelId="{1223CE1C-19CA-44ED-97F9-AAFA07104EA9}" type="presOf" srcId="{F177766F-6920-4E7B-8258-D0FCFAEEEE17}" destId="{9EDACA38-8A60-427D-9C0F-075AE437FEB8}" srcOrd="0" destOrd="0" presId="urn:microsoft.com/office/officeart/2005/8/layout/chevron2"/>
    <dgm:cxn modelId="{F2C92D2A-5860-44E3-999A-92BB718A58B3}" srcId="{70596E1B-1E07-4C7C-AFF4-685F8A684263}" destId="{52933565-2642-4AA0-A531-FEBA978B40A2}" srcOrd="0" destOrd="0" parTransId="{521C76DF-F512-48B4-8833-20F6AE4E436D}" sibTransId="{C35E1C77-3C78-4B0F-A64B-8D809FD78EAB}"/>
    <dgm:cxn modelId="{77311D2D-7870-4754-93C4-60A69B78874B}" type="presOf" srcId="{70596E1B-1E07-4C7C-AFF4-685F8A684263}" destId="{D3DB28B7-42B9-4F81-A5B7-29E59ED2CAE8}" srcOrd="0" destOrd="0" presId="urn:microsoft.com/office/officeart/2005/8/layout/chevron2"/>
    <dgm:cxn modelId="{B86FBA39-0FBF-42BB-A90C-AFB4347C1455}" type="presOf" srcId="{50FB67AF-BE7A-4C55-BC43-A444B95ABE9F}" destId="{089C81B0-DC98-48C8-94EB-F2699AD2D5FA}" srcOrd="0" destOrd="0" presId="urn:microsoft.com/office/officeart/2005/8/layout/chevron2"/>
    <dgm:cxn modelId="{62DDAC3D-B8BF-4ACD-9CA7-924D720AE247}" srcId="{70596E1B-1E07-4C7C-AFF4-685F8A684263}" destId="{F177766F-6920-4E7B-8258-D0FCFAEEEE17}" srcOrd="2" destOrd="0" parTransId="{B2B1FFE2-9129-4BF8-9DF3-F3ED302A9BFF}" sibTransId="{F42E8EDF-37C1-4E0B-9A3D-7E97A35E8291}"/>
    <dgm:cxn modelId="{7C97C03F-33F2-48A6-B48F-BFDF420419B1}" type="presOf" srcId="{4926C949-67AF-42B5-9C84-BC63693FEC1B}" destId="{ECF6E18B-D2F4-41CB-AB48-6B6077794D86}" srcOrd="0" destOrd="0" presId="urn:microsoft.com/office/officeart/2005/8/layout/chevron2"/>
    <dgm:cxn modelId="{D3489D48-7E98-4347-B3B5-D2A772028F53}" type="presOf" srcId="{6DCAA092-2D2E-4D29-BDDB-4EEEAA7F7242}" destId="{341E1479-0376-4DF6-88B9-5AA6EBA2B206}" srcOrd="0" destOrd="0" presId="urn:microsoft.com/office/officeart/2005/8/layout/chevron2"/>
    <dgm:cxn modelId="{9307814B-C1B8-4871-966A-492A46F7B4FF}" srcId="{4926C949-67AF-42B5-9C84-BC63693FEC1B}" destId="{6DCAA092-2D2E-4D29-BDDB-4EEEAA7F7242}" srcOrd="0" destOrd="0" parTransId="{7947D3B8-EFBC-4AFC-A6E2-C34E89C64614}" sibTransId="{CD5AD4B0-C7F2-4E1B-94F8-75DF6CD70CC8}"/>
    <dgm:cxn modelId="{6A674F53-2358-43DF-B2B5-506ED5D97D70}" srcId="{F177766F-6920-4E7B-8258-D0FCFAEEEE17}" destId="{3D74312C-D1B0-4A9A-B5AF-122FF53860EA}" srcOrd="0" destOrd="0" parTransId="{926128DA-DD9C-483F-8BF8-B440455FFA71}" sibTransId="{55FD2163-1692-4C13-BA41-912D70483ACF}"/>
    <dgm:cxn modelId="{2459B37C-3805-4D33-8459-2E80F4E3BF58}" type="presOf" srcId="{52933565-2642-4AA0-A531-FEBA978B40A2}" destId="{6EF49A92-89E0-4551-811D-8C3CBC684F2B}" srcOrd="0" destOrd="0" presId="urn:microsoft.com/office/officeart/2005/8/layout/chevron2"/>
    <dgm:cxn modelId="{736CF3B4-1F93-4BA1-9174-7368618FD429}" type="presOf" srcId="{3D74312C-D1B0-4A9A-B5AF-122FF53860EA}" destId="{C30DC7FD-2FEE-4582-8BC8-FC986111A3C9}" srcOrd="0" destOrd="0" presId="urn:microsoft.com/office/officeart/2005/8/layout/chevron2"/>
    <dgm:cxn modelId="{525F02BD-7896-484C-8D8C-A424762078E0}" srcId="{9C4729A4-7AD5-4093-909F-C34266E91A8C}" destId="{D46EA919-4EB3-44FF-B9B6-4701713057D9}" srcOrd="0" destOrd="0" parTransId="{8BE4DE7A-8F93-4525-995E-62107B10E521}" sibTransId="{F3BBD2F6-A002-4F3E-866C-551456598E6E}"/>
    <dgm:cxn modelId="{1E5BBACB-0138-40C6-A079-59D99F868F26}" srcId="{70596E1B-1E07-4C7C-AFF4-685F8A684263}" destId="{4926C949-67AF-42B5-9C84-BC63693FEC1B}" srcOrd="3" destOrd="0" parTransId="{536570ED-D849-4E9A-93A5-D92C37D86F8F}" sibTransId="{F3AC8603-0C69-476C-A487-0BAEC7F4CD53}"/>
    <dgm:cxn modelId="{3C3B2DD0-B66A-4B3F-8B26-610080D3F2EE}" srcId="{52933565-2642-4AA0-A531-FEBA978B40A2}" destId="{50FB67AF-BE7A-4C55-BC43-A444B95ABE9F}" srcOrd="0" destOrd="0" parTransId="{A0BCF633-F6BD-49A3-8015-3AA07F92E470}" sibTransId="{2AF665EA-0421-4ACE-9C53-8E6653803C46}"/>
    <dgm:cxn modelId="{398EAFDB-7F72-4DC6-AEE2-877F4B3F7B44}" type="presOf" srcId="{D46EA919-4EB3-44FF-B9B6-4701713057D9}" destId="{C27DB271-789E-4655-859E-A34C0133DBB9}" srcOrd="0" destOrd="0" presId="urn:microsoft.com/office/officeart/2005/8/layout/chevron2"/>
    <dgm:cxn modelId="{61AE0353-2F96-4312-B1AD-37DC08F9E8CB}" type="presParOf" srcId="{D3DB28B7-42B9-4F81-A5B7-29E59ED2CAE8}" destId="{8D64C033-9EBC-48A9-B219-F3AA9D402F4A}" srcOrd="0" destOrd="0" presId="urn:microsoft.com/office/officeart/2005/8/layout/chevron2"/>
    <dgm:cxn modelId="{4658033B-3E51-4B1C-B5C4-94D1DCD12828}" type="presParOf" srcId="{8D64C033-9EBC-48A9-B219-F3AA9D402F4A}" destId="{6EF49A92-89E0-4551-811D-8C3CBC684F2B}" srcOrd="0" destOrd="0" presId="urn:microsoft.com/office/officeart/2005/8/layout/chevron2"/>
    <dgm:cxn modelId="{A072AE66-283B-47F7-9B36-0BF5F9163069}" type="presParOf" srcId="{8D64C033-9EBC-48A9-B219-F3AA9D402F4A}" destId="{089C81B0-DC98-48C8-94EB-F2699AD2D5FA}" srcOrd="1" destOrd="0" presId="urn:microsoft.com/office/officeart/2005/8/layout/chevron2"/>
    <dgm:cxn modelId="{F166B05D-76E3-42A6-90A1-5CCB712D088C}" type="presParOf" srcId="{D3DB28B7-42B9-4F81-A5B7-29E59ED2CAE8}" destId="{8226C290-E9C7-45D6-B8CB-1EF4B43BE4D5}" srcOrd="1" destOrd="0" presId="urn:microsoft.com/office/officeart/2005/8/layout/chevron2"/>
    <dgm:cxn modelId="{4BBB12AD-A506-46FB-9533-1B7DAF188F4E}" type="presParOf" srcId="{D3DB28B7-42B9-4F81-A5B7-29E59ED2CAE8}" destId="{2C5E7FF1-0D4C-4BAC-9179-84B9D6EE76A5}" srcOrd="2" destOrd="0" presId="urn:microsoft.com/office/officeart/2005/8/layout/chevron2"/>
    <dgm:cxn modelId="{A74B8A26-B835-4BAB-BCDC-1ECEBF0F9AD6}" type="presParOf" srcId="{2C5E7FF1-0D4C-4BAC-9179-84B9D6EE76A5}" destId="{EAB2754B-4042-49C7-BDD1-3E3D5A12B76A}" srcOrd="0" destOrd="0" presId="urn:microsoft.com/office/officeart/2005/8/layout/chevron2"/>
    <dgm:cxn modelId="{C6E53B17-674A-4C18-851C-279C3AA2E779}" type="presParOf" srcId="{2C5E7FF1-0D4C-4BAC-9179-84B9D6EE76A5}" destId="{C27DB271-789E-4655-859E-A34C0133DBB9}" srcOrd="1" destOrd="0" presId="urn:microsoft.com/office/officeart/2005/8/layout/chevron2"/>
    <dgm:cxn modelId="{36A605E7-19AF-4FCE-BED0-4FD2E91A7408}" type="presParOf" srcId="{D3DB28B7-42B9-4F81-A5B7-29E59ED2CAE8}" destId="{2C757566-089C-4F01-AF8C-90186BEEA2B2}" srcOrd="3" destOrd="0" presId="urn:microsoft.com/office/officeart/2005/8/layout/chevron2"/>
    <dgm:cxn modelId="{79648BF0-687B-4DC6-9BB3-BDDDBB470C3D}" type="presParOf" srcId="{D3DB28B7-42B9-4F81-A5B7-29E59ED2CAE8}" destId="{3E12A521-E89C-4800-9AFA-E8073BAA77B7}" srcOrd="4" destOrd="0" presId="urn:microsoft.com/office/officeart/2005/8/layout/chevron2"/>
    <dgm:cxn modelId="{AF3E289D-2CB5-4FD2-A313-2AB7A0927A17}" type="presParOf" srcId="{3E12A521-E89C-4800-9AFA-E8073BAA77B7}" destId="{9EDACA38-8A60-427D-9C0F-075AE437FEB8}" srcOrd="0" destOrd="0" presId="urn:microsoft.com/office/officeart/2005/8/layout/chevron2"/>
    <dgm:cxn modelId="{6196989E-04A9-4562-A6C3-85E01649963E}" type="presParOf" srcId="{3E12A521-E89C-4800-9AFA-E8073BAA77B7}" destId="{C30DC7FD-2FEE-4582-8BC8-FC986111A3C9}" srcOrd="1" destOrd="0" presId="urn:microsoft.com/office/officeart/2005/8/layout/chevron2"/>
    <dgm:cxn modelId="{9B324102-07F3-42C4-A34C-B202DAD63B99}" type="presParOf" srcId="{D3DB28B7-42B9-4F81-A5B7-29E59ED2CAE8}" destId="{C9A00E59-C9C4-444D-8E04-E063AEB58AC4}" srcOrd="5" destOrd="0" presId="urn:microsoft.com/office/officeart/2005/8/layout/chevron2"/>
    <dgm:cxn modelId="{E47CB4B9-9D04-4D71-85C4-D2F6A6988646}" type="presParOf" srcId="{D3DB28B7-42B9-4F81-A5B7-29E59ED2CAE8}" destId="{D1E243E5-9508-4634-9B33-03970DB0817A}" srcOrd="6" destOrd="0" presId="urn:microsoft.com/office/officeart/2005/8/layout/chevron2"/>
    <dgm:cxn modelId="{1B50AA07-D147-4F86-ABD3-4D4CECCB56A7}" type="presParOf" srcId="{D1E243E5-9508-4634-9B33-03970DB0817A}" destId="{ECF6E18B-D2F4-41CB-AB48-6B6077794D86}" srcOrd="0" destOrd="0" presId="urn:microsoft.com/office/officeart/2005/8/layout/chevron2"/>
    <dgm:cxn modelId="{B20B579A-78F0-47DE-8C08-801B4F9D0EF4}" type="presParOf" srcId="{D1E243E5-9508-4634-9B33-03970DB0817A}" destId="{341E1479-0376-4DF6-88B9-5AA6EBA2B20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596E1B-1E07-4C7C-AFF4-685F8A68426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2933565-2642-4AA0-A531-FEBA978B40A2}">
      <dgm:prSet phldrT="[Text]"/>
      <dgm:spPr>
        <a:solidFill>
          <a:srgbClr val="FF0000"/>
        </a:solidFill>
      </dgm:spPr>
      <dgm:t>
        <a:bodyPr/>
        <a:lstStyle/>
        <a:p>
          <a:r>
            <a:rPr lang="en-US"/>
            <a:t>1</a:t>
          </a:r>
          <a:endParaRPr lang="en-US" dirty="0"/>
        </a:p>
      </dgm:t>
    </dgm:pt>
    <dgm:pt modelId="{521C76DF-F512-48B4-8833-20F6AE4E436D}" type="parTrans" cxnId="{F2C92D2A-5860-44E3-999A-92BB718A58B3}">
      <dgm:prSet/>
      <dgm:spPr/>
      <dgm:t>
        <a:bodyPr/>
        <a:lstStyle/>
        <a:p>
          <a:endParaRPr lang="en-US"/>
        </a:p>
      </dgm:t>
    </dgm:pt>
    <dgm:pt modelId="{C35E1C77-3C78-4B0F-A64B-8D809FD78EAB}" type="sibTrans" cxnId="{F2C92D2A-5860-44E3-999A-92BB718A58B3}">
      <dgm:prSet/>
      <dgm:spPr/>
      <dgm:t>
        <a:bodyPr/>
        <a:lstStyle/>
        <a:p>
          <a:endParaRPr lang="en-US"/>
        </a:p>
      </dgm:t>
    </dgm:pt>
    <dgm:pt modelId="{50FB67AF-BE7A-4C55-BC43-A444B95ABE9F}">
      <dgm:prSet phldrT="[Text]" custT="1"/>
      <dgm:spPr/>
      <dgm:t>
        <a:bodyPr/>
        <a:lstStyle/>
        <a:p>
          <a:r>
            <a:rPr lang="en-US" sz="2000" b="1" i="0">
              <a:solidFill>
                <a:srgbClr val="FF0000"/>
              </a:solidFill>
              <a:latin typeface="+mn-lt"/>
            </a:rPr>
            <a:t>Giấy phép kinh doanh</a:t>
          </a:r>
          <a:endParaRPr lang="en-US" sz="2000" b="1" i="0" dirty="0">
            <a:solidFill>
              <a:srgbClr val="FF0000"/>
            </a:solidFill>
          </a:endParaRPr>
        </a:p>
      </dgm:t>
    </dgm:pt>
    <dgm:pt modelId="{A0BCF633-F6BD-49A3-8015-3AA07F92E470}" type="parTrans" cxnId="{3C3B2DD0-B66A-4B3F-8B26-610080D3F2EE}">
      <dgm:prSet/>
      <dgm:spPr/>
      <dgm:t>
        <a:bodyPr/>
        <a:lstStyle/>
        <a:p>
          <a:endParaRPr lang="en-US"/>
        </a:p>
      </dgm:t>
    </dgm:pt>
    <dgm:pt modelId="{2AF665EA-0421-4ACE-9C53-8E6653803C46}" type="sibTrans" cxnId="{3C3B2DD0-B66A-4B3F-8B26-610080D3F2EE}">
      <dgm:prSet/>
      <dgm:spPr/>
      <dgm:t>
        <a:bodyPr/>
        <a:lstStyle/>
        <a:p>
          <a:endParaRPr lang="en-US"/>
        </a:p>
      </dgm:t>
    </dgm:pt>
    <dgm:pt modelId="{9C4729A4-7AD5-4093-909F-C34266E91A8C}">
      <dgm:prSet phldrT="[Text]"/>
      <dgm:spPr>
        <a:solidFill>
          <a:srgbClr val="00B050"/>
        </a:solidFill>
      </dgm:spPr>
      <dgm:t>
        <a:bodyPr/>
        <a:lstStyle/>
        <a:p>
          <a:r>
            <a:rPr lang="en-US"/>
            <a:t>2</a:t>
          </a:r>
          <a:endParaRPr lang="en-US" dirty="0"/>
        </a:p>
      </dgm:t>
    </dgm:pt>
    <dgm:pt modelId="{865F0161-679B-4BB6-BF90-5E617DFB5BCB}" type="parTrans" cxnId="{177E0F00-DFC5-4CC3-856C-4A2519815276}">
      <dgm:prSet/>
      <dgm:spPr/>
      <dgm:t>
        <a:bodyPr/>
        <a:lstStyle/>
        <a:p>
          <a:endParaRPr lang="en-US"/>
        </a:p>
      </dgm:t>
    </dgm:pt>
    <dgm:pt modelId="{561BA9C9-61C6-4A37-9E69-6E3B71CD0B80}" type="sibTrans" cxnId="{177E0F00-DFC5-4CC3-856C-4A2519815276}">
      <dgm:prSet/>
      <dgm:spPr/>
      <dgm:t>
        <a:bodyPr/>
        <a:lstStyle/>
        <a:p>
          <a:endParaRPr lang="en-US"/>
        </a:p>
      </dgm:t>
    </dgm:pt>
    <dgm:pt modelId="{D46EA919-4EB3-44FF-B9B6-4701713057D9}">
      <dgm:prSet phldrT="[Text]"/>
      <dgm:spPr/>
      <dgm:t>
        <a:bodyPr/>
        <a:lstStyle/>
        <a:p>
          <a:r>
            <a:rPr lang="de-DE" b="1" i="0">
              <a:solidFill>
                <a:srgbClr val="FF0000"/>
              </a:solidFill>
              <a:latin typeface="+mn-lt"/>
            </a:rPr>
            <a:t>Giấy chứng nhận về: </a:t>
          </a:r>
          <a:r>
            <a:rPr lang="de-DE" i="1">
              <a:solidFill>
                <a:srgbClr val="FF0000"/>
              </a:solidFill>
              <a:latin typeface="+mn-lt"/>
            </a:rPr>
            <a:t>Đủ điều kiện về an ninh-trật tự, Phòng cháy chữa cháy, </a:t>
          </a:r>
          <a:r>
            <a:rPr lang="vi-VN" i="1">
              <a:solidFill>
                <a:srgbClr val="FF0000"/>
              </a:solidFill>
              <a:latin typeface="+mn-lt"/>
            </a:rPr>
            <a:t>Bảo vệ môi trường</a:t>
          </a:r>
          <a:r>
            <a:rPr lang="en-US" i="1">
              <a:solidFill>
                <a:srgbClr val="FF0000"/>
              </a:solidFill>
              <a:latin typeface="+mn-lt"/>
            </a:rPr>
            <a:t>, A</a:t>
          </a:r>
          <a:r>
            <a:rPr lang="de-DE" i="1">
              <a:solidFill>
                <a:srgbClr val="FF0000"/>
              </a:solidFill>
              <a:latin typeface="+mn-lt"/>
            </a:rPr>
            <a:t>n toàn thực phẩm (nếu có)</a:t>
          </a:r>
          <a:endParaRPr lang="en-US" dirty="0">
            <a:solidFill>
              <a:srgbClr val="00B050"/>
            </a:solidFill>
          </a:endParaRPr>
        </a:p>
      </dgm:t>
    </dgm:pt>
    <dgm:pt modelId="{8BE4DE7A-8F93-4525-995E-62107B10E521}" type="parTrans" cxnId="{525F02BD-7896-484C-8D8C-A424762078E0}">
      <dgm:prSet/>
      <dgm:spPr/>
      <dgm:t>
        <a:bodyPr/>
        <a:lstStyle/>
        <a:p>
          <a:endParaRPr lang="en-US"/>
        </a:p>
      </dgm:t>
    </dgm:pt>
    <dgm:pt modelId="{F3BBD2F6-A002-4F3E-866C-551456598E6E}" type="sibTrans" cxnId="{525F02BD-7896-484C-8D8C-A424762078E0}">
      <dgm:prSet/>
      <dgm:spPr/>
      <dgm:t>
        <a:bodyPr/>
        <a:lstStyle/>
        <a:p>
          <a:endParaRPr lang="en-US"/>
        </a:p>
      </dgm:t>
    </dgm:pt>
    <dgm:pt modelId="{F177766F-6920-4E7B-8258-D0FCFAEEEE17}">
      <dgm:prSet phldrT="[Text]"/>
      <dgm:spPr>
        <a:solidFill>
          <a:srgbClr val="00B0F0"/>
        </a:solidFill>
      </dgm:spPr>
      <dgm:t>
        <a:bodyPr/>
        <a:lstStyle/>
        <a:p>
          <a:r>
            <a:rPr lang="en-US">
              <a:solidFill>
                <a:srgbClr val="002060"/>
              </a:solidFill>
            </a:rPr>
            <a:t>3</a:t>
          </a:r>
          <a:endParaRPr lang="en-US" dirty="0">
            <a:solidFill>
              <a:srgbClr val="002060"/>
            </a:solidFill>
          </a:endParaRPr>
        </a:p>
      </dgm:t>
    </dgm:pt>
    <dgm:pt modelId="{B2B1FFE2-9129-4BF8-9DF3-F3ED302A9BFF}" type="parTrans" cxnId="{62DDAC3D-B8BF-4ACD-9CA7-924D720AE247}">
      <dgm:prSet/>
      <dgm:spPr/>
      <dgm:t>
        <a:bodyPr/>
        <a:lstStyle/>
        <a:p>
          <a:endParaRPr lang="en-US"/>
        </a:p>
      </dgm:t>
    </dgm:pt>
    <dgm:pt modelId="{F42E8EDF-37C1-4E0B-9A3D-7E97A35E8291}" type="sibTrans" cxnId="{62DDAC3D-B8BF-4ACD-9CA7-924D720AE247}">
      <dgm:prSet/>
      <dgm:spPr/>
      <dgm:t>
        <a:bodyPr/>
        <a:lstStyle/>
        <a:p>
          <a:endParaRPr lang="en-US"/>
        </a:p>
      </dgm:t>
    </dgm:pt>
    <dgm:pt modelId="{3D74312C-D1B0-4A9A-B5AF-122FF53860EA}">
      <dgm:prSet phldrT="[Text]"/>
      <dgm:spPr/>
      <dgm:t>
        <a:bodyPr/>
        <a:lstStyle/>
        <a:p>
          <a:r>
            <a:rPr lang="de-DE" b="1" i="1">
              <a:solidFill>
                <a:srgbClr val="FF0000"/>
              </a:solidFill>
              <a:latin typeface="+mn-lt"/>
            </a:rPr>
            <a:t>Văn bằng, chứng chỉ có liên quan</a:t>
          </a:r>
          <a:endParaRPr lang="en-US" b="1" dirty="0">
            <a:solidFill>
              <a:srgbClr val="00B0F0"/>
            </a:solidFill>
          </a:endParaRPr>
        </a:p>
      </dgm:t>
    </dgm:pt>
    <dgm:pt modelId="{926128DA-DD9C-483F-8BF8-B440455FFA71}" type="parTrans" cxnId="{6A674F53-2358-43DF-B2B5-506ED5D97D70}">
      <dgm:prSet/>
      <dgm:spPr/>
      <dgm:t>
        <a:bodyPr/>
        <a:lstStyle/>
        <a:p>
          <a:endParaRPr lang="en-US"/>
        </a:p>
      </dgm:t>
    </dgm:pt>
    <dgm:pt modelId="{55FD2163-1692-4C13-BA41-912D70483ACF}" type="sibTrans" cxnId="{6A674F53-2358-43DF-B2B5-506ED5D97D70}">
      <dgm:prSet/>
      <dgm:spPr/>
      <dgm:t>
        <a:bodyPr/>
        <a:lstStyle/>
        <a:p>
          <a:endParaRPr lang="en-US"/>
        </a:p>
      </dgm:t>
    </dgm:pt>
    <dgm:pt modelId="{19727759-9547-479F-B9C8-10E7EC41C411}">
      <dgm:prSet/>
      <dgm:spPr/>
      <dgm:t>
        <a:bodyPr/>
        <a:lstStyle/>
        <a:p>
          <a:endParaRPr lang="en-US" dirty="0"/>
        </a:p>
      </dgm:t>
    </dgm:pt>
    <dgm:pt modelId="{FA005C5F-9743-46B9-9184-E040D42DC544}" type="parTrans" cxnId="{92A2B04B-55E5-464B-B0F4-216AD83B4E70}">
      <dgm:prSet/>
      <dgm:spPr/>
      <dgm:t>
        <a:bodyPr/>
        <a:lstStyle/>
        <a:p>
          <a:endParaRPr lang="en-US"/>
        </a:p>
      </dgm:t>
    </dgm:pt>
    <dgm:pt modelId="{7CFD8F0F-0384-44CF-9184-3606BC2250D5}" type="sibTrans" cxnId="{92A2B04B-55E5-464B-B0F4-216AD83B4E70}">
      <dgm:prSet/>
      <dgm:spPr/>
      <dgm:t>
        <a:bodyPr/>
        <a:lstStyle/>
        <a:p>
          <a:endParaRPr lang="en-US"/>
        </a:p>
      </dgm:t>
    </dgm:pt>
    <dgm:pt modelId="{4926C949-67AF-42B5-9C84-BC63693FEC1B}">
      <dgm:prSet/>
      <dgm:spPr/>
      <dgm:t>
        <a:bodyPr/>
        <a:lstStyle/>
        <a:p>
          <a:r>
            <a:rPr lang="en-US">
              <a:solidFill>
                <a:srgbClr val="00B050"/>
              </a:solidFill>
            </a:rPr>
            <a:t>Các giấy tờ trên phô tô từ bản chính (không cần công chứng). Trong trường hợp không có bản chính thì nộp bản phô tô có công chứng trong thời gian 6 tháng tính đến ngày nộp TTHC.</a:t>
          </a:r>
          <a:endParaRPr lang="en-US" dirty="0">
            <a:solidFill>
              <a:srgbClr val="00B050"/>
            </a:solidFill>
          </a:endParaRPr>
        </a:p>
      </dgm:t>
    </dgm:pt>
    <dgm:pt modelId="{536570ED-D849-4E9A-93A5-D92C37D86F8F}" type="parTrans" cxnId="{1E5BBACB-0138-40C6-A079-59D99F868F26}">
      <dgm:prSet/>
      <dgm:spPr/>
      <dgm:t>
        <a:bodyPr/>
        <a:lstStyle/>
        <a:p>
          <a:endParaRPr lang="en-US"/>
        </a:p>
      </dgm:t>
    </dgm:pt>
    <dgm:pt modelId="{F3AC8603-0C69-476C-A487-0BAEC7F4CD53}" type="sibTrans" cxnId="{1E5BBACB-0138-40C6-A079-59D99F868F26}">
      <dgm:prSet/>
      <dgm:spPr/>
      <dgm:t>
        <a:bodyPr/>
        <a:lstStyle/>
        <a:p>
          <a:endParaRPr lang="en-US"/>
        </a:p>
      </dgm:t>
    </dgm:pt>
    <dgm:pt modelId="{0444464C-9C8F-48B4-B706-1D582E783FB1}">
      <dgm:prSet/>
      <dgm:spPr/>
      <dgm:t>
        <a:bodyPr/>
        <a:lstStyle/>
        <a:p>
          <a:r>
            <a:rPr lang="en-US"/>
            <a:t>Hồ sơ hoàn tất cần lưu dưới dạng file pdf (có thể lưu dưới dạng đổi tên mở rộng của file hoặc tham khảo trang </a:t>
          </a:r>
          <a:r>
            <a:rPr lang="en-US">
              <a:hlinkClick xmlns:r="http://schemas.openxmlformats.org/officeDocument/2006/relationships" r:id="rId1"/>
            </a:rPr>
            <a:t>https://www.ilovepdf.com/vi/word-sang-pdf</a:t>
          </a:r>
          <a:r>
            <a:rPr lang="en-US"/>
            <a:t> để thực hiện).</a:t>
          </a:r>
          <a:endParaRPr lang="en-US" dirty="0">
            <a:solidFill>
              <a:srgbClr val="00B050"/>
            </a:solidFill>
          </a:endParaRPr>
        </a:p>
      </dgm:t>
    </dgm:pt>
    <dgm:pt modelId="{3194350A-C4BB-46E4-A483-674D7675E40A}" type="parTrans" cxnId="{1E40D3F8-C100-4573-A6D5-172D0D907801}">
      <dgm:prSet/>
      <dgm:spPr/>
      <dgm:t>
        <a:bodyPr/>
        <a:lstStyle/>
        <a:p>
          <a:endParaRPr lang="en-US"/>
        </a:p>
      </dgm:t>
    </dgm:pt>
    <dgm:pt modelId="{E0268EC7-B8A9-4087-9AEE-CBB27CDF7551}" type="sibTrans" cxnId="{1E40D3F8-C100-4573-A6D5-172D0D907801}">
      <dgm:prSet/>
      <dgm:spPr/>
      <dgm:t>
        <a:bodyPr/>
        <a:lstStyle/>
        <a:p>
          <a:endParaRPr lang="en-US"/>
        </a:p>
      </dgm:t>
    </dgm:pt>
    <dgm:pt modelId="{D3DB28B7-42B9-4F81-A5B7-29E59ED2CAE8}" type="pres">
      <dgm:prSet presAssocID="{70596E1B-1E07-4C7C-AFF4-685F8A684263}" presName="linearFlow" presStyleCnt="0">
        <dgm:presLayoutVars>
          <dgm:dir/>
          <dgm:animLvl val="lvl"/>
          <dgm:resizeHandles val="exact"/>
        </dgm:presLayoutVars>
      </dgm:prSet>
      <dgm:spPr/>
    </dgm:pt>
    <dgm:pt modelId="{8D64C033-9EBC-48A9-B219-F3AA9D402F4A}" type="pres">
      <dgm:prSet presAssocID="{52933565-2642-4AA0-A531-FEBA978B40A2}" presName="composite" presStyleCnt="0"/>
      <dgm:spPr/>
    </dgm:pt>
    <dgm:pt modelId="{6EF49A92-89E0-4551-811D-8C3CBC684F2B}" type="pres">
      <dgm:prSet presAssocID="{52933565-2642-4AA0-A531-FEBA978B40A2}" presName="parentText" presStyleLbl="alignNode1" presStyleIdx="0" presStyleCnt="4" custLinFactNeighborX="0" custLinFactNeighborY="-53">
        <dgm:presLayoutVars>
          <dgm:chMax val="1"/>
          <dgm:bulletEnabled val="1"/>
        </dgm:presLayoutVars>
      </dgm:prSet>
      <dgm:spPr/>
    </dgm:pt>
    <dgm:pt modelId="{089C81B0-DC98-48C8-94EB-F2699AD2D5FA}" type="pres">
      <dgm:prSet presAssocID="{52933565-2642-4AA0-A531-FEBA978B40A2}" presName="descendantText" presStyleLbl="alignAcc1" presStyleIdx="0" presStyleCnt="4">
        <dgm:presLayoutVars>
          <dgm:bulletEnabled val="1"/>
        </dgm:presLayoutVars>
      </dgm:prSet>
      <dgm:spPr/>
    </dgm:pt>
    <dgm:pt modelId="{8226C290-E9C7-45D6-B8CB-1EF4B43BE4D5}" type="pres">
      <dgm:prSet presAssocID="{C35E1C77-3C78-4B0F-A64B-8D809FD78EAB}" presName="sp" presStyleCnt="0"/>
      <dgm:spPr/>
    </dgm:pt>
    <dgm:pt modelId="{2C5E7FF1-0D4C-4BAC-9179-84B9D6EE76A5}" type="pres">
      <dgm:prSet presAssocID="{9C4729A4-7AD5-4093-909F-C34266E91A8C}" presName="composite" presStyleCnt="0"/>
      <dgm:spPr/>
    </dgm:pt>
    <dgm:pt modelId="{EAB2754B-4042-49C7-BDD1-3E3D5A12B76A}" type="pres">
      <dgm:prSet presAssocID="{9C4729A4-7AD5-4093-909F-C34266E91A8C}" presName="parentText" presStyleLbl="alignNode1" presStyleIdx="1" presStyleCnt="4">
        <dgm:presLayoutVars>
          <dgm:chMax val="1"/>
          <dgm:bulletEnabled val="1"/>
        </dgm:presLayoutVars>
      </dgm:prSet>
      <dgm:spPr/>
    </dgm:pt>
    <dgm:pt modelId="{C27DB271-789E-4655-859E-A34C0133DBB9}" type="pres">
      <dgm:prSet presAssocID="{9C4729A4-7AD5-4093-909F-C34266E91A8C}" presName="descendantText" presStyleLbl="alignAcc1" presStyleIdx="1" presStyleCnt="4">
        <dgm:presLayoutVars>
          <dgm:bulletEnabled val="1"/>
        </dgm:presLayoutVars>
      </dgm:prSet>
      <dgm:spPr/>
    </dgm:pt>
    <dgm:pt modelId="{2C757566-089C-4F01-AF8C-90186BEEA2B2}" type="pres">
      <dgm:prSet presAssocID="{561BA9C9-61C6-4A37-9E69-6E3B71CD0B80}" presName="sp" presStyleCnt="0"/>
      <dgm:spPr/>
    </dgm:pt>
    <dgm:pt modelId="{3E12A521-E89C-4800-9AFA-E8073BAA77B7}" type="pres">
      <dgm:prSet presAssocID="{F177766F-6920-4E7B-8258-D0FCFAEEEE17}" presName="composite" presStyleCnt="0"/>
      <dgm:spPr/>
    </dgm:pt>
    <dgm:pt modelId="{9EDACA38-8A60-427D-9C0F-075AE437FEB8}" type="pres">
      <dgm:prSet presAssocID="{F177766F-6920-4E7B-8258-D0FCFAEEEE17}" presName="parentText" presStyleLbl="alignNode1" presStyleIdx="2" presStyleCnt="4" custLinFactNeighborX="0" custLinFactNeighborY="0">
        <dgm:presLayoutVars>
          <dgm:chMax val="1"/>
          <dgm:bulletEnabled val="1"/>
        </dgm:presLayoutVars>
      </dgm:prSet>
      <dgm:spPr/>
    </dgm:pt>
    <dgm:pt modelId="{C30DC7FD-2FEE-4582-8BC8-FC986111A3C9}" type="pres">
      <dgm:prSet presAssocID="{F177766F-6920-4E7B-8258-D0FCFAEEEE17}" presName="descendantText" presStyleLbl="alignAcc1" presStyleIdx="2" presStyleCnt="4">
        <dgm:presLayoutVars>
          <dgm:bulletEnabled val="1"/>
        </dgm:presLayoutVars>
      </dgm:prSet>
      <dgm:spPr/>
    </dgm:pt>
    <dgm:pt modelId="{C9A00E59-C9C4-444D-8E04-E063AEB58AC4}" type="pres">
      <dgm:prSet presAssocID="{F42E8EDF-37C1-4E0B-9A3D-7E97A35E8291}" presName="sp" presStyleCnt="0"/>
      <dgm:spPr/>
    </dgm:pt>
    <dgm:pt modelId="{E0263CE7-67C8-4B1A-9FDC-42A1674A5C3A}" type="pres">
      <dgm:prSet presAssocID="{19727759-9547-479F-B9C8-10E7EC41C411}" presName="composite" presStyleCnt="0"/>
      <dgm:spPr/>
    </dgm:pt>
    <dgm:pt modelId="{1506C70E-DA6B-4326-9D37-45FE8D2CA050}" type="pres">
      <dgm:prSet presAssocID="{19727759-9547-479F-B9C8-10E7EC41C411}" presName="parentText" presStyleLbl="alignNode1" presStyleIdx="3" presStyleCnt="4" custLinFactNeighborX="0" custLinFactNeighborY="-13879">
        <dgm:presLayoutVars>
          <dgm:chMax val="1"/>
          <dgm:bulletEnabled val="1"/>
        </dgm:presLayoutVars>
      </dgm:prSet>
      <dgm:spPr/>
    </dgm:pt>
    <dgm:pt modelId="{DE065E9A-1D7C-4404-9FA6-197CE3078460}" type="pres">
      <dgm:prSet presAssocID="{19727759-9547-479F-B9C8-10E7EC41C411}" presName="descendantText" presStyleLbl="alignAcc1" presStyleIdx="3" presStyleCnt="4" custScaleY="177614" custLinFactNeighborY="1980">
        <dgm:presLayoutVars>
          <dgm:bulletEnabled val="1"/>
        </dgm:presLayoutVars>
      </dgm:prSet>
      <dgm:spPr/>
    </dgm:pt>
  </dgm:ptLst>
  <dgm:cxnLst>
    <dgm:cxn modelId="{177E0F00-DFC5-4CC3-856C-4A2519815276}" srcId="{70596E1B-1E07-4C7C-AFF4-685F8A684263}" destId="{9C4729A4-7AD5-4093-909F-C34266E91A8C}" srcOrd="1" destOrd="0" parTransId="{865F0161-679B-4BB6-BF90-5E617DFB5BCB}" sibTransId="{561BA9C9-61C6-4A37-9E69-6E3B71CD0B80}"/>
    <dgm:cxn modelId="{0CF5510B-8919-4BB2-8278-58725B9FE5FC}" type="presOf" srcId="{9C4729A4-7AD5-4093-909F-C34266E91A8C}" destId="{EAB2754B-4042-49C7-BDD1-3E3D5A12B76A}" srcOrd="0" destOrd="0" presId="urn:microsoft.com/office/officeart/2005/8/layout/chevron2"/>
    <dgm:cxn modelId="{1223CE1C-19CA-44ED-97F9-AAFA07104EA9}" type="presOf" srcId="{F177766F-6920-4E7B-8258-D0FCFAEEEE17}" destId="{9EDACA38-8A60-427D-9C0F-075AE437FEB8}" srcOrd="0" destOrd="0" presId="urn:microsoft.com/office/officeart/2005/8/layout/chevron2"/>
    <dgm:cxn modelId="{F2C92D2A-5860-44E3-999A-92BB718A58B3}" srcId="{70596E1B-1E07-4C7C-AFF4-685F8A684263}" destId="{52933565-2642-4AA0-A531-FEBA978B40A2}" srcOrd="0" destOrd="0" parTransId="{521C76DF-F512-48B4-8833-20F6AE4E436D}" sibTransId="{C35E1C77-3C78-4B0F-A64B-8D809FD78EAB}"/>
    <dgm:cxn modelId="{77311D2D-7870-4754-93C4-60A69B78874B}" type="presOf" srcId="{70596E1B-1E07-4C7C-AFF4-685F8A684263}" destId="{D3DB28B7-42B9-4F81-A5B7-29E59ED2CAE8}" srcOrd="0" destOrd="0" presId="urn:microsoft.com/office/officeart/2005/8/layout/chevron2"/>
    <dgm:cxn modelId="{B86FBA39-0FBF-42BB-A90C-AFB4347C1455}" type="presOf" srcId="{50FB67AF-BE7A-4C55-BC43-A444B95ABE9F}" destId="{089C81B0-DC98-48C8-94EB-F2699AD2D5FA}" srcOrd="0" destOrd="0" presId="urn:microsoft.com/office/officeart/2005/8/layout/chevron2"/>
    <dgm:cxn modelId="{62DDAC3D-B8BF-4ACD-9CA7-924D720AE247}" srcId="{70596E1B-1E07-4C7C-AFF4-685F8A684263}" destId="{F177766F-6920-4E7B-8258-D0FCFAEEEE17}" srcOrd="2" destOrd="0" parTransId="{B2B1FFE2-9129-4BF8-9DF3-F3ED302A9BFF}" sibTransId="{F42E8EDF-37C1-4E0B-9A3D-7E97A35E8291}"/>
    <dgm:cxn modelId="{FB8D7A5F-44EF-46BA-B25B-BFDB7F6763DD}" type="presOf" srcId="{4926C949-67AF-42B5-9C84-BC63693FEC1B}" destId="{DE065E9A-1D7C-4404-9FA6-197CE3078460}" srcOrd="0" destOrd="0" presId="urn:microsoft.com/office/officeart/2005/8/layout/chevron2"/>
    <dgm:cxn modelId="{8E4D6E6B-2267-42B7-B4DA-749890A33B99}" type="presOf" srcId="{0444464C-9C8F-48B4-B706-1D582E783FB1}" destId="{DE065E9A-1D7C-4404-9FA6-197CE3078460}" srcOrd="0" destOrd="1" presId="urn:microsoft.com/office/officeart/2005/8/layout/chevron2"/>
    <dgm:cxn modelId="{92A2B04B-55E5-464B-B0F4-216AD83B4E70}" srcId="{70596E1B-1E07-4C7C-AFF4-685F8A684263}" destId="{19727759-9547-479F-B9C8-10E7EC41C411}" srcOrd="3" destOrd="0" parTransId="{FA005C5F-9743-46B9-9184-E040D42DC544}" sibTransId="{7CFD8F0F-0384-44CF-9184-3606BC2250D5}"/>
    <dgm:cxn modelId="{6A674F53-2358-43DF-B2B5-506ED5D97D70}" srcId="{F177766F-6920-4E7B-8258-D0FCFAEEEE17}" destId="{3D74312C-D1B0-4A9A-B5AF-122FF53860EA}" srcOrd="0" destOrd="0" parTransId="{926128DA-DD9C-483F-8BF8-B440455FFA71}" sibTransId="{55FD2163-1692-4C13-BA41-912D70483ACF}"/>
    <dgm:cxn modelId="{2459B37C-3805-4D33-8459-2E80F4E3BF58}" type="presOf" srcId="{52933565-2642-4AA0-A531-FEBA978B40A2}" destId="{6EF49A92-89E0-4551-811D-8C3CBC684F2B}" srcOrd="0" destOrd="0" presId="urn:microsoft.com/office/officeart/2005/8/layout/chevron2"/>
    <dgm:cxn modelId="{17AB7699-3217-44B8-B4CA-08A75BAF51E5}" type="presOf" srcId="{19727759-9547-479F-B9C8-10E7EC41C411}" destId="{1506C70E-DA6B-4326-9D37-45FE8D2CA050}" srcOrd="0" destOrd="0" presId="urn:microsoft.com/office/officeart/2005/8/layout/chevron2"/>
    <dgm:cxn modelId="{736CF3B4-1F93-4BA1-9174-7368618FD429}" type="presOf" srcId="{3D74312C-D1B0-4A9A-B5AF-122FF53860EA}" destId="{C30DC7FD-2FEE-4582-8BC8-FC986111A3C9}" srcOrd="0" destOrd="0" presId="urn:microsoft.com/office/officeart/2005/8/layout/chevron2"/>
    <dgm:cxn modelId="{525F02BD-7896-484C-8D8C-A424762078E0}" srcId="{9C4729A4-7AD5-4093-909F-C34266E91A8C}" destId="{D46EA919-4EB3-44FF-B9B6-4701713057D9}" srcOrd="0" destOrd="0" parTransId="{8BE4DE7A-8F93-4525-995E-62107B10E521}" sibTransId="{F3BBD2F6-A002-4F3E-866C-551456598E6E}"/>
    <dgm:cxn modelId="{1E5BBACB-0138-40C6-A079-59D99F868F26}" srcId="{19727759-9547-479F-B9C8-10E7EC41C411}" destId="{4926C949-67AF-42B5-9C84-BC63693FEC1B}" srcOrd="0" destOrd="0" parTransId="{536570ED-D849-4E9A-93A5-D92C37D86F8F}" sibTransId="{F3AC8603-0C69-476C-A487-0BAEC7F4CD53}"/>
    <dgm:cxn modelId="{3C3B2DD0-B66A-4B3F-8B26-610080D3F2EE}" srcId="{52933565-2642-4AA0-A531-FEBA978B40A2}" destId="{50FB67AF-BE7A-4C55-BC43-A444B95ABE9F}" srcOrd="0" destOrd="0" parTransId="{A0BCF633-F6BD-49A3-8015-3AA07F92E470}" sibTransId="{2AF665EA-0421-4ACE-9C53-8E6653803C46}"/>
    <dgm:cxn modelId="{398EAFDB-7F72-4DC6-AEE2-877F4B3F7B44}" type="presOf" srcId="{D46EA919-4EB3-44FF-B9B6-4701713057D9}" destId="{C27DB271-789E-4655-859E-A34C0133DBB9}" srcOrd="0" destOrd="0" presId="urn:microsoft.com/office/officeart/2005/8/layout/chevron2"/>
    <dgm:cxn modelId="{1E40D3F8-C100-4573-A6D5-172D0D907801}" srcId="{19727759-9547-479F-B9C8-10E7EC41C411}" destId="{0444464C-9C8F-48B4-B706-1D582E783FB1}" srcOrd="1" destOrd="0" parTransId="{3194350A-C4BB-46E4-A483-674D7675E40A}" sibTransId="{E0268EC7-B8A9-4087-9AEE-CBB27CDF7551}"/>
    <dgm:cxn modelId="{61AE0353-2F96-4312-B1AD-37DC08F9E8CB}" type="presParOf" srcId="{D3DB28B7-42B9-4F81-A5B7-29E59ED2CAE8}" destId="{8D64C033-9EBC-48A9-B219-F3AA9D402F4A}" srcOrd="0" destOrd="0" presId="urn:microsoft.com/office/officeart/2005/8/layout/chevron2"/>
    <dgm:cxn modelId="{4658033B-3E51-4B1C-B5C4-94D1DCD12828}" type="presParOf" srcId="{8D64C033-9EBC-48A9-B219-F3AA9D402F4A}" destId="{6EF49A92-89E0-4551-811D-8C3CBC684F2B}" srcOrd="0" destOrd="0" presId="urn:microsoft.com/office/officeart/2005/8/layout/chevron2"/>
    <dgm:cxn modelId="{A072AE66-283B-47F7-9B36-0BF5F9163069}" type="presParOf" srcId="{8D64C033-9EBC-48A9-B219-F3AA9D402F4A}" destId="{089C81B0-DC98-48C8-94EB-F2699AD2D5FA}" srcOrd="1" destOrd="0" presId="urn:microsoft.com/office/officeart/2005/8/layout/chevron2"/>
    <dgm:cxn modelId="{F166B05D-76E3-42A6-90A1-5CCB712D088C}" type="presParOf" srcId="{D3DB28B7-42B9-4F81-A5B7-29E59ED2CAE8}" destId="{8226C290-E9C7-45D6-B8CB-1EF4B43BE4D5}" srcOrd="1" destOrd="0" presId="urn:microsoft.com/office/officeart/2005/8/layout/chevron2"/>
    <dgm:cxn modelId="{4BBB12AD-A506-46FB-9533-1B7DAF188F4E}" type="presParOf" srcId="{D3DB28B7-42B9-4F81-A5B7-29E59ED2CAE8}" destId="{2C5E7FF1-0D4C-4BAC-9179-84B9D6EE76A5}" srcOrd="2" destOrd="0" presId="urn:microsoft.com/office/officeart/2005/8/layout/chevron2"/>
    <dgm:cxn modelId="{A74B8A26-B835-4BAB-BCDC-1ECEBF0F9AD6}" type="presParOf" srcId="{2C5E7FF1-0D4C-4BAC-9179-84B9D6EE76A5}" destId="{EAB2754B-4042-49C7-BDD1-3E3D5A12B76A}" srcOrd="0" destOrd="0" presId="urn:microsoft.com/office/officeart/2005/8/layout/chevron2"/>
    <dgm:cxn modelId="{C6E53B17-674A-4C18-851C-279C3AA2E779}" type="presParOf" srcId="{2C5E7FF1-0D4C-4BAC-9179-84B9D6EE76A5}" destId="{C27DB271-789E-4655-859E-A34C0133DBB9}" srcOrd="1" destOrd="0" presId="urn:microsoft.com/office/officeart/2005/8/layout/chevron2"/>
    <dgm:cxn modelId="{36A605E7-19AF-4FCE-BED0-4FD2E91A7408}" type="presParOf" srcId="{D3DB28B7-42B9-4F81-A5B7-29E59ED2CAE8}" destId="{2C757566-089C-4F01-AF8C-90186BEEA2B2}" srcOrd="3" destOrd="0" presId="urn:microsoft.com/office/officeart/2005/8/layout/chevron2"/>
    <dgm:cxn modelId="{79648BF0-687B-4DC6-9BB3-BDDDBB470C3D}" type="presParOf" srcId="{D3DB28B7-42B9-4F81-A5B7-29E59ED2CAE8}" destId="{3E12A521-E89C-4800-9AFA-E8073BAA77B7}" srcOrd="4" destOrd="0" presId="urn:microsoft.com/office/officeart/2005/8/layout/chevron2"/>
    <dgm:cxn modelId="{AF3E289D-2CB5-4FD2-A313-2AB7A0927A17}" type="presParOf" srcId="{3E12A521-E89C-4800-9AFA-E8073BAA77B7}" destId="{9EDACA38-8A60-427D-9C0F-075AE437FEB8}" srcOrd="0" destOrd="0" presId="urn:microsoft.com/office/officeart/2005/8/layout/chevron2"/>
    <dgm:cxn modelId="{6196989E-04A9-4562-A6C3-85E01649963E}" type="presParOf" srcId="{3E12A521-E89C-4800-9AFA-E8073BAA77B7}" destId="{C30DC7FD-2FEE-4582-8BC8-FC986111A3C9}" srcOrd="1" destOrd="0" presId="urn:microsoft.com/office/officeart/2005/8/layout/chevron2"/>
    <dgm:cxn modelId="{9B324102-07F3-42C4-A34C-B202DAD63B99}" type="presParOf" srcId="{D3DB28B7-42B9-4F81-A5B7-29E59ED2CAE8}" destId="{C9A00E59-C9C4-444D-8E04-E063AEB58AC4}" srcOrd="5" destOrd="0" presId="urn:microsoft.com/office/officeart/2005/8/layout/chevron2"/>
    <dgm:cxn modelId="{AB7D7A1D-7913-45C5-B0D3-3260336CFB45}" type="presParOf" srcId="{D3DB28B7-42B9-4F81-A5B7-29E59ED2CAE8}" destId="{E0263CE7-67C8-4B1A-9FDC-42A1674A5C3A}" srcOrd="6" destOrd="0" presId="urn:microsoft.com/office/officeart/2005/8/layout/chevron2"/>
    <dgm:cxn modelId="{4DE92B78-BAF4-4255-9B9F-70FE4D566B8D}" type="presParOf" srcId="{E0263CE7-67C8-4B1A-9FDC-42A1674A5C3A}" destId="{1506C70E-DA6B-4326-9D37-45FE8D2CA050}" srcOrd="0" destOrd="0" presId="urn:microsoft.com/office/officeart/2005/8/layout/chevron2"/>
    <dgm:cxn modelId="{8F30F4F1-B4F9-4CCD-A212-420F20548E5B}" type="presParOf" srcId="{E0263CE7-67C8-4B1A-9FDC-42A1674A5C3A}" destId="{DE065E9A-1D7C-4404-9FA6-197CE307846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E59F91-DCBA-406D-9A4D-EF0479DF751F}" type="doc">
      <dgm:prSet loTypeId="urn:microsoft.com/office/officeart/2005/8/layout/gear1" loCatId="cycle" qsTypeId="urn:microsoft.com/office/officeart/2005/8/quickstyle/3d2" qsCatId="3D" csTypeId="urn:microsoft.com/office/officeart/2005/8/colors/accent1_2" csCatId="accent1" phldr="1"/>
      <dgm:spPr/>
    </dgm:pt>
    <dgm:pt modelId="{F36F9DD9-8645-4688-BC30-F75B870BD331}">
      <dgm:prSet phldrT="[Text]"/>
      <dgm:sp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dgm:spPr>
      <dgm:t>
        <a:bodyPr/>
        <a:lstStyle/>
        <a:p>
          <a:r>
            <a:rPr lang="en-US" dirty="0">
              <a:solidFill>
                <a:schemeClr val="bg1"/>
              </a:solidFill>
            </a:rPr>
            <a:t>Core product</a:t>
          </a:r>
        </a:p>
      </dgm:t>
    </dgm:pt>
    <dgm:pt modelId="{9272C726-9945-4FF0-AFFC-A677E8782117}" type="parTrans" cxnId="{30308B92-9546-45C4-8524-A3B2DC3D8637}">
      <dgm:prSet/>
      <dgm:spPr/>
      <dgm:t>
        <a:bodyPr/>
        <a:lstStyle/>
        <a:p>
          <a:endParaRPr lang="en-US"/>
        </a:p>
      </dgm:t>
    </dgm:pt>
    <dgm:pt modelId="{8467F556-52EC-48C9-A3F5-E569AC4E5ECE}" type="sibTrans" cxnId="{30308B92-9546-45C4-8524-A3B2DC3D8637}">
      <dgm:prSet/>
      <dgm:spPr>
        <a:solidFill>
          <a:srgbClr val="002060"/>
        </a:solidFill>
      </dgm:spPr>
      <dgm:t>
        <a:bodyPr/>
        <a:lstStyle/>
        <a:p>
          <a:endParaRPr lang="en-US"/>
        </a:p>
      </dgm:t>
    </dgm:pt>
    <dgm:pt modelId="{5139F314-3008-43DD-8CF5-5147427721E9}">
      <dgm:prSet phldrT="[Text]" custT="1"/>
      <dgm:spPr>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dgm:spPr>
      <dgm:t>
        <a:bodyPr/>
        <a:lstStyle/>
        <a:p>
          <a:r>
            <a:rPr lang="vi-VN" sz="1400" b="1" dirty="0"/>
            <a:t>Facilitating </a:t>
          </a:r>
          <a:r>
            <a:rPr lang="en-US" sz="1400" b="1" dirty="0"/>
            <a:t>&amp; Supporting products</a:t>
          </a:r>
          <a:endParaRPr lang="en-US" sz="1400" dirty="0"/>
        </a:p>
      </dgm:t>
    </dgm:pt>
    <dgm:pt modelId="{C38E852B-B132-4ED0-B857-D539631AA6FF}" type="parTrans" cxnId="{5F31998E-026D-4667-966B-137293D1411B}">
      <dgm:prSet/>
      <dgm:spPr/>
      <dgm:t>
        <a:bodyPr/>
        <a:lstStyle/>
        <a:p>
          <a:endParaRPr lang="en-US"/>
        </a:p>
      </dgm:t>
    </dgm:pt>
    <dgm:pt modelId="{15106DC3-82AB-45F5-A125-424A5F66C6D5}" type="sibTrans" cxnId="{5F31998E-026D-4667-966B-137293D1411B}">
      <dgm:prSet/>
      <dgm:spPr>
        <a:solidFill>
          <a:srgbClr val="C00000"/>
        </a:solidFill>
      </dgm:spPr>
      <dgm:t>
        <a:bodyPr/>
        <a:lstStyle/>
        <a:p>
          <a:endParaRPr lang="en-US"/>
        </a:p>
      </dgm:t>
    </dgm:pt>
    <dgm:pt modelId="{8D464CA0-A20B-47FF-B8FB-46E7E950277D}">
      <dgm:prSet phldrT="[Text]" custT="1"/>
      <dgm:spPr>
        <a:gradFill rotWithShape="0">
          <a:gsLst>
            <a:gs pos="0">
              <a:srgbClr val="000082"/>
            </a:gs>
            <a:gs pos="30000">
              <a:srgbClr val="66008F"/>
            </a:gs>
            <a:gs pos="64999">
              <a:srgbClr val="BA0066"/>
            </a:gs>
            <a:gs pos="89999">
              <a:srgbClr val="FF0000"/>
            </a:gs>
            <a:gs pos="100000">
              <a:srgbClr val="FF8200"/>
            </a:gs>
          </a:gsLst>
          <a:lin ang="16200000" scaled="0"/>
        </a:gradFill>
      </dgm:spPr>
      <dgm:t>
        <a:bodyPr/>
        <a:lstStyle/>
        <a:p>
          <a:r>
            <a:rPr lang="en-US" sz="1800" b="1" dirty="0">
              <a:solidFill>
                <a:schemeClr val="bg1"/>
              </a:solidFill>
            </a:rPr>
            <a:t>Augmented </a:t>
          </a:r>
          <a:r>
            <a:rPr lang="vi-VN" sz="1800" b="1" dirty="0">
              <a:solidFill>
                <a:schemeClr val="bg1"/>
              </a:solidFill>
            </a:rPr>
            <a:t>products</a:t>
          </a:r>
          <a:endParaRPr lang="en-US" sz="1800" dirty="0">
            <a:solidFill>
              <a:schemeClr val="bg1"/>
            </a:solidFill>
          </a:endParaRPr>
        </a:p>
      </dgm:t>
    </dgm:pt>
    <dgm:pt modelId="{860A6845-4F99-4363-BB1A-835DA3171011}" type="parTrans" cxnId="{59C8849C-81DF-4CAB-B2C2-3BC90151DC7B}">
      <dgm:prSet/>
      <dgm:spPr/>
      <dgm:t>
        <a:bodyPr/>
        <a:lstStyle/>
        <a:p>
          <a:endParaRPr lang="en-US"/>
        </a:p>
      </dgm:t>
    </dgm:pt>
    <dgm:pt modelId="{6B16F5F0-D9D7-4113-A631-73C7E70A217D}" type="sibTrans" cxnId="{59C8849C-81DF-4CAB-B2C2-3BC90151DC7B}">
      <dgm:prSet/>
      <dgm:spPr>
        <a:solidFill>
          <a:srgbClr val="EF9FEB"/>
        </a:solidFill>
      </dgm:spPr>
      <dgm:t>
        <a:bodyPr/>
        <a:lstStyle/>
        <a:p>
          <a:endParaRPr lang="en-US"/>
        </a:p>
      </dgm:t>
    </dgm:pt>
    <dgm:pt modelId="{ACFA7B25-F434-4DCE-AF11-74C6C3411EFC}">
      <dgm:prSet/>
      <dgm:spPr/>
      <dgm:t>
        <a:bodyPr/>
        <a:lstStyle/>
        <a:p>
          <a:endParaRPr lang="en-US"/>
        </a:p>
      </dgm:t>
    </dgm:pt>
    <dgm:pt modelId="{1804AEF6-5090-4368-9B66-6E287D5066DB}" type="parTrans" cxnId="{DECF668D-113E-466B-B103-4FD35631162F}">
      <dgm:prSet/>
      <dgm:spPr/>
      <dgm:t>
        <a:bodyPr/>
        <a:lstStyle/>
        <a:p>
          <a:endParaRPr lang="en-US"/>
        </a:p>
      </dgm:t>
    </dgm:pt>
    <dgm:pt modelId="{1713B40A-643D-4B8D-B267-21289F0CE177}" type="sibTrans" cxnId="{DECF668D-113E-466B-B103-4FD35631162F}">
      <dgm:prSet/>
      <dgm:spPr/>
      <dgm:t>
        <a:bodyPr/>
        <a:lstStyle/>
        <a:p>
          <a:endParaRPr lang="en-US"/>
        </a:p>
      </dgm:t>
    </dgm:pt>
    <dgm:pt modelId="{114B2BB4-DFEB-4F61-8106-F467B6A52AB6}" type="pres">
      <dgm:prSet presAssocID="{81E59F91-DCBA-406D-9A4D-EF0479DF751F}" presName="composite" presStyleCnt="0">
        <dgm:presLayoutVars>
          <dgm:chMax val="3"/>
          <dgm:animLvl val="lvl"/>
          <dgm:resizeHandles val="exact"/>
        </dgm:presLayoutVars>
      </dgm:prSet>
      <dgm:spPr/>
    </dgm:pt>
    <dgm:pt modelId="{6A8F79DC-496C-400F-9F40-8C5933CDBB5C}" type="pres">
      <dgm:prSet presAssocID="{F36F9DD9-8645-4688-BC30-F75B870BD331}" presName="gear1" presStyleLbl="node1" presStyleIdx="0" presStyleCnt="3">
        <dgm:presLayoutVars>
          <dgm:chMax val="1"/>
          <dgm:bulletEnabled val="1"/>
        </dgm:presLayoutVars>
      </dgm:prSet>
      <dgm:spPr/>
    </dgm:pt>
    <dgm:pt modelId="{B5729DFC-B2FA-4DCE-8B45-6DC21DF0428C}" type="pres">
      <dgm:prSet presAssocID="{F36F9DD9-8645-4688-BC30-F75B870BD331}" presName="gear1srcNode" presStyleLbl="node1" presStyleIdx="0" presStyleCnt="3"/>
      <dgm:spPr/>
    </dgm:pt>
    <dgm:pt modelId="{FA8CE72C-3B1B-47F5-85D0-46CC20AC5ACD}" type="pres">
      <dgm:prSet presAssocID="{F36F9DD9-8645-4688-BC30-F75B870BD331}" presName="gear1dstNode" presStyleLbl="node1" presStyleIdx="0" presStyleCnt="3"/>
      <dgm:spPr/>
    </dgm:pt>
    <dgm:pt modelId="{E6984210-2683-486E-81E8-870FA849C61B}" type="pres">
      <dgm:prSet presAssocID="{5139F314-3008-43DD-8CF5-5147427721E9}" presName="gear2" presStyleLbl="node1" presStyleIdx="1" presStyleCnt="3">
        <dgm:presLayoutVars>
          <dgm:chMax val="1"/>
          <dgm:bulletEnabled val="1"/>
        </dgm:presLayoutVars>
      </dgm:prSet>
      <dgm:spPr/>
    </dgm:pt>
    <dgm:pt modelId="{220AE33F-AF99-472C-B663-B95D9FA304F9}" type="pres">
      <dgm:prSet presAssocID="{5139F314-3008-43DD-8CF5-5147427721E9}" presName="gear2srcNode" presStyleLbl="node1" presStyleIdx="1" presStyleCnt="3"/>
      <dgm:spPr/>
    </dgm:pt>
    <dgm:pt modelId="{C6A842F8-21DD-4C15-A028-05E4AD9373C9}" type="pres">
      <dgm:prSet presAssocID="{5139F314-3008-43DD-8CF5-5147427721E9}" presName="gear2dstNode" presStyleLbl="node1" presStyleIdx="1" presStyleCnt="3"/>
      <dgm:spPr/>
    </dgm:pt>
    <dgm:pt modelId="{392400E7-2F14-4646-9B59-7D9A4B9C7772}" type="pres">
      <dgm:prSet presAssocID="{8D464CA0-A20B-47FF-B8FB-46E7E950277D}" presName="gear3" presStyleLbl="node1" presStyleIdx="2" presStyleCnt="3"/>
      <dgm:spPr/>
    </dgm:pt>
    <dgm:pt modelId="{548DF57A-C016-4280-85E3-044BEA7B85A8}" type="pres">
      <dgm:prSet presAssocID="{8D464CA0-A20B-47FF-B8FB-46E7E950277D}" presName="gear3tx" presStyleLbl="node1" presStyleIdx="2" presStyleCnt="3">
        <dgm:presLayoutVars>
          <dgm:chMax val="1"/>
          <dgm:bulletEnabled val="1"/>
        </dgm:presLayoutVars>
      </dgm:prSet>
      <dgm:spPr/>
    </dgm:pt>
    <dgm:pt modelId="{F9A1255B-4BE4-485C-B87E-D932691D98E1}" type="pres">
      <dgm:prSet presAssocID="{8D464CA0-A20B-47FF-B8FB-46E7E950277D}" presName="gear3srcNode" presStyleLbl="node1" presStyleIdx="2" presStyleCnt="3"/>
      <dgm:spPr/>
    </dgm:pt>
    <dgm:pt modelId="{0AC1C95C-4902-4A9E-9760-3FEA71FC0E45}" type="pres">
      <dgm:prSet presAssocID="{8D464CA0-A20B-47FF-B8FB-46E7E950277D}" presName="gear3dstNode" presStyleLbl="node1" presStyleIdx="2" presStyleCnt="3"/>
      <dgm:spPr/>
    </dgm:pt>
    <dgm:pt modelId="{FA8C1941-0DF4-479B-B239-2DD2C15E5FC5}" type="pres">
      <dgm:prSet presAssocID="{8467F556-52EC-48C9-A3F5-E569AC4E5ECE}" presName="connector1" presStyleLbl="sibTrans2D1" presStyleIdx="0" presStyleCnt="3"/>
      <dgm:spPr/>
    </dgm:pt>
    <dgm:pt modelId="{AB0C1A59-E50E-4295-BBBE-00C9D9533A9C}" type="pres">
      <dgm:prSet presAssocID="{15106DC3-82AB-45F5-A125-424A5F66C6D5}" presName="connector2" presStyleLbl="sibTrans2D1" presStyleIdx="1" presStyleCnt="3"/>
      <dgm:spPr/>
    </dgm:pt>
    <dgm:pt modelId="{91A22780-B36B-4AA6-82FE-B6E109137291}" type="pres">
      <dgm:prSet presAssocID="{6B16F5F0-D9D7-4113-A631-73C7E70A217D}" presName="connector3" presStyleLbl="sibTrans2D1" presStyleIdx="2" presStyleCnt="3"/>
      <dgm:spPr/>
    </dgm:pt>
  </dgm:ptLst>
  <dgm:cxnLst>
    <dgm:cxn modelId="{F281FA07-6F76-4A77-B936-EC4C5CCB06A5}" type="presOf" srcId="{8D464CA0-A20B-47FF-B8FB-46E7E950277D}" destId="{548DF57A-C016-4280-85E3-044BEA7B85A8}" srcOrd="1" destOrd="0" presId="urn:microsoft.com/office/officeart/2005/8/layout/gear1"/>
    <dgm:cxn modelId="{7A29E013-330A-467F-8E71-B184D5983E44}" type="presOf" srcId="{5139F314-3008-43DD-8CF5-5147427721E9}" destId="{E6984210-2683-486E-81E8-870FA849C61B}" srcOrd="0" destOrd="0" presId="urn:microsoft.com/office/officeart/2005/8/layout/gear1"/>
    <dgm:cxn modelId="{D9E7671B-0BFA-45BF-954D-8F22164E2C60}" type="presOf" srcId="{8D464CA0-A20B-47FF-B8FB-46E7E950277D}" destId="{0AC1C95C-4902-4A9E-9760-3FEA71FC0E45}" srcOrd="3" destOrd="0" presId="urn:microsoft.com/office/officeart/2005/8/layout/gear1"/>
    <dgm:cxn modelId="{03D8C91B-A296-45B3-83BF-8FC7E21CC76C}" type="presOf" srcId="{5139F314-3008-43DD-8CF5-5147427721E9}" destId="{C6A842F8-21DD-4C15-A028-05E4AD9373C9}" srcOrd="2" destOrd="0" presId="urn:microsoft.com/office/officeart/2005/8/layout/gear1"/>
    <dgm:cxn modelId="{C4222B3E-2252-4458-AA91-70A06E81246F}" type="presOf" srcId="{8467F556-52EC-48C9-A3F5-E569AC4E5ECE}" destId="{FA8C1941-0DF4-479B-B239-2DD2C15E5FC5}" srcOrd="0" destOrd="0" presId="urn:microsoft.com/office/officeart/2005/8/layout/gear1"/>
    <dgm:cxn modelId="{2F89E85B-7F32-467D-A585-F520868407EA}" type="presOf" srcId="{F36F9DD9-8645-4688-BC30-F75B870BD331}" destId="{6A8F79DC-496C-400F-9F40-8C5933CDBB5C}" srcOrd="0" destOrd="0" presId="urn:microsoft.com/office/officeart/2005/8/layout/gear1"/>
    <dgm:cxn modelId="{5595CF62-2501-41C7-81E9-10CBE7F950BD}" type="presOf" srcId="{F36F9DD9-8645-4688-BC30-F75B870BD331}" destId="{FA8CE72C-3B1B-47F5-85D0-46CC20AC5ACD}" srcOrd="2" destOrd="0" presId="urn:microsoft.com/office/officeart/2005/8/layout/gear1"/>
    <dgm:cxn modelId="{7EFA7647-8A7A-4D7E-A548-EA5EA8D2D52A}" type="presOf" srcId="{6B16F5F0-D9D7-4113-A631-73C7E70A217D}" destId="{91A22780-B36B-4AA6-82FE-B6E109137291}" srcOrd="0" destOrd="0" presId="urn:microsoft.com/office/officeart/2005/8/layout/gear1"/>
    <dgm:cxn modelId="{5F6E4C6D-A53A-449A-A320-661EDF18CD6E}" type="presOf" srcId="{F36F9DD9-8645-4688-BC30-F75B870BD331}" destId="{B5729DFC-B2FA-4DCE-8B45-6DC21DF0428C}" srcOrd="1" destOrd="0" presId="urn:microsoft.com/office/officeart/2005/8/layout/gear1"/>
    <dgm:cxn modelId="{BCBF7975-C0E3-4AAF-B046-14A0C20230D2}" type="presOf" srcId="{81E59F91-DCBA-406D-9A4D-EF0479DF751F}" destId="{114B2BB4-DFEB-4F61-8106-F467B6A52AB6}" srcOrd="0" destOrd="0" presId="urn:microsoft.com/office/officeart/2005/8/layout/gear1"/>
    <dgm:cxn modelId="{C8DA1576-EAAB-4900-A77A-15BA5A91B948}" type="presOf" srcId="{15106DC3-82AB-45F5-A125-424A5F66C6D5}" destId="{AB0C1A59-E50E-4295-BBBE-00C9D9533A9C}" srcOrd="0" destOrd="0" presId="urn:microsoft.com/office/officeart/2005/8/layout/gear1"/>
    <dgm:cxn modelId="{DECF668D-113E-466B-B103-4FD35631162F}" srcId="{81E59F91-DCBA-406D-9A4D-EF0479DF751F}" destId="{ACFA7B25-F434-4DCE-AF11-74C6C3411EFC}" srcOrd="3" destOrd="0" parTransId="{1804AEF6-5090-4368-9B66-6E287D5066DB}" sibTransId="{1713B40A-643D-4B8D-B267-21289F0CE177}"/>
    <dgm:cxn modelId="{5F31998E-026D-4667-966B-137293D1411B}" srcId="{81E59F91-DCBA-406D-9A4D-EF0479DF751F}" destId="{5139F314-3008-43DD-8CF5-5147427721E9}" srcOrd="1" destOrd="0" parTransId="{C38E852B-B132-4ED0-B857-D539631AA6FF}" sibTransId="{15106DC3-82AB-45F5-A125-424A5F66C6D5}"/>
    <dgm:cxn modelId="{30308B92-9546-45C4-8524-A3B2DC3D8637}" srcId="{81E59F91-DCBA-406D-9A4D-EF0479DF751F}" destId="{F36F9DD9-8645-4688-BC30-F75B870BD331}" srcOrd="0" destOrd="0" parTransId="{9272C726-9945-4FF0-AFFC-A677E8782117}" sibTransId="{8467F556-52EC-48C9-A3F5-E569AC4E5ECE}"/>
    <dgm:cxn modelId="{59C8849C-81DF-4CAB-B2C2-3BC90151DC7B}" srcId="{81E59F91-DCBA-406D-9A4D-EF0479DF751F}" destId="{8D464CA0-A20B-47FF-B8FB-46E7E950277D}" srcOrd="2" destOrd="0" parTransId="{860A6845-4F99-4363-BB1A-835DA3171011}" sibTransId="{6B16F5F0-D9D7-4113-A631-73C7E70A217D}"/>
    <dgm:cxn modelId="{D0B052B3-7C7C-4A80-A3C1-101A02FB24FE}" type="presOf" srcId="{5139F314-3008-43DD-8CF5-5147427721E9}" destId="{220AE33F-AF99-472C-B663-B95D9FA304F9}" srcOrd="1" destOrd="0" presId="urn:microsoft.com/office/officeart/2005/8/layout/gear1"/>
    <dgm:cxn modelId="{1A1968C4-010C-4339-A3A7-EDEE0EF3BDC9}" type="presOf" srcId="{8D464CA0-A20B-47FF-B8FB-46E7E950277D}" destId="{F9A1255B-4BE4-485C-B87E-D932691D98E1}" srcOrd="2" destOrd="0" presId="urn:microsoft.com/office/officeart/2005/8/layout/gear1"/>
    <dgm:cxn modelId="{955A06F5-904F-4C37-9001-C09987062A84}" type="presOf" srcId="{8D464CA0-A20B-47FF-B8FB-46E7E950277D}" destId="{392400E7-2F14-4646-9B59-7D9A4B9C7772}" srcOrd="0" destOrd="0" presId="urn:microsoft.com/office/officeart/2005/8/layout/gear1"/>
    <dgm:cxn modelId="{BA86EB62-1B82-46E8-B89D-268E2C213875}" type="presParOf" srcId="{114B2BB4-DFEB-4F61-8106-F467B6A52AB6}" destId="{6A8F79DC-496C-400F-9F40-8C5933CDBB5C}" srcOrd="0" destOrd="0" presId="urn:microsoft.com/office/officeart/2005/8/layout/gear1"/>
    <dgm:cxn modelId="{18189892-3226-41F9-8E2C-9D3BD9B1CC23}" type="presParOf" srcId="{114B2BB4-DFEB-4F61-8106-F467B6A52AB6}" destId="{B5729DFC-B2FA-4DCE-8B45-6DC21DF0428C}" srcOrd="1" destOrd="0" presId="urn:microsoft.com/office/officeart/2005/8/layout/gear1"/>
    <dgm:cxn modelId="{3BE4BF8E-6A19-40CF-80C5-8AE4EEE32E39}" type="presParOf" srcId="{114B2BB4-DFEB-4F61-8106-F467B6A52AB6}" destId="{FA8CE72C-3B1B-47F5-85D0-46CC20AC5ACD}" srcOrd="2" destOrd="0" presId="urn:microsoft.com/office/officeart/2005/8/layout/gear1"/>
    <dgm:cxn modelId="{A7B65AE2-1777-4A42-AC64-1F75B7EDBBC4}" type="presParOf" srcId="{114B2BB4-DFEB-4F61-8106-F467B6A52AB6}" destId="{E6984210-2683-486E-81E8-870FA849C61B}" srcOrd="3" destOrd="0" presId="urn:microsoft.com/office/officeart/2005/8/layout/gear1"/>
    <dgm:cxn modelId="{FA983165-8BF9-4D33-8C3E-C272C47B9EEE}" type="presParOf" srcId="{114B2BB4-DFEB-4F61-8106-F467B6A52AB6}" destId="{220AE33F-AF99-472C-B663-B95D9FA304F9}" srcOrd="4" destOrd="0" presId="urn:microsoft.com/office/officeart/2005/8/layout/gear1"/>
    <dgm:cxn modelId="{C4679F06-2AAB-4917-A2BC-4040B19FB566}" type="presParOf" srcId="{114B2BB4-DFEB-4F61-8106-F467B6A52AB6}" destId="{C6A842F8-21DD-4C15-A028-05E4AD9373C9}" srcOrd="5" destOrd="0" presId="urn:microsoft.com/office/officeart/2005/8/layout/gear1"/>
    <dgm:cxn modelId="{D100752D-75A0-49A3-AA41-4B299D7F30AC}" type="presParOf" srcId="{114B2BB4-DFEB-4F61-8106-F467B6A52AB6}" destId="{392400E7-2F14-4646-9B59-7D9A4B9C7772}" srcOrd="6" destOrd="0" presId="urn:microsoft.com/office/officeart/2005/8/layout/gear1"/>
    <dgm:cxn modelId="{C1EE8EB7-A947-46C6-B799-647F6F927582}" type="presParOf" srcId="{114B2BB4-DFEB-4F61-8106-F467B6A52AB6}" destId="{548DF57A-C016-4280-85E3-044BEA7B85A8}" srcOrd="7" destOrd="0" presId="urn:microsoft.com/office/officeart/2005/8/layout/gear1"/>
    <dgm:cxn modelId="{AF68D45E-FC08-472A-B315-9434A5CEF136}" type="presParOf" srcId="{114B2BB4-DFEB-4F61-8106-F467B6A52AB6}" destId="{F9A1255B-4BE4-485C-B87E-D932691D98E1}" srcOrd="8" destOrd="0" presId="urn:microsoft.com/office/officeart/2005/8/layout/gear1"/>
    <dgm:cxn modelId="{F8DE2DD3-4960-4846-AAAF-5C6535AB8AD4}" type="presParOf" srcId="{114B2BB4-DFEB-4F61-8106-F467B6A52AB6}" destId="{0AC1C95C-4902-4A9E-9760-3FEA71FC0E45}" srcOrd="9" destOrd="0" presId="urn:microsoft.com/office/officeart/2005/8/layout/gear1"/>
    <dgm:cxn modelId="{F3F5C8B5-39E6-4559-8E85-77EBCAF27C53}" type="presParOf" srcId="{114B2BB4-DFEB-4F61-8106-F467B6A52AB6}" destId="{FA8C1941-0DF4-479B-B239-2DD2C15E5FC5}" srcOrd="10" destOrd="0" presId="urn:microsoft.com/office/officeart/2005/8/layout/gear1"/>
    <dgm:cxn modelId="{AFB085E7-E9A0-42B6-AB22-7801B28342B3}" type="presParOf" srcId="{114B2BB4-DFEB-4F61-8106-F467B6A52AB6}" destId="{AB0C1A59-E50E-4295-BBBE-00C9D9533A9C}" srcOrd="11" destOrd="0" presId="urn:microsoft.com/office/officeart/2005/8/layout/gear1"/>
    <dgm:cxn modelId="{BF98B3A5-A24D-4643-B471-DC9DA12CC4E7}" type="presParOf" srcId="{114B2BB4-DFEB-4F61-8106-F467B6A52AB6}" destId="{91A22780-B36B-4AA6-82FE-B6E10913729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49A92-89E0-4551-811D-8C3CBC684F2B}">
      <dsp:nvSpPr>
        <dsp:cNvPr id="0" name=""/>
        <dsp:cNvSpPr/>
      </dsp:nvSpPr>
      <dsp:spPr>
        <a:xfrm rot="5400000">
          <a:off x="-169068" y="169072"/>
          <a:ext cx="1127124" cy="788987"/>
        </a:xfrm>
        <a:prstGeom prst="chevron">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Bước</a:t>
          </a:r>
          <a:endParaRPr lang="en-US" sz="2200" kern="1200" dirty="0"/>
        </a:p>
      </dsp:txBody>
      <dsp:txXfrm rot="-5400000">
        <a:off x="1" y="394498"/>
        <a:ext cx="788987" cy="338137"/>
      </dsp:txXfrm>
    </dsp:sp>
    <dsp:sp modelId="{089C81B0-DC98-48C8-94EB-F2699AD2D5FA}">
      <dsp:nvSpPr>
        <dsp:cNvPr id="0" name=""/>
        <dsp:cNvSpPr/>
      </dsp:nvSpPr>
      <dsp:spPr>
        <a:xfrm rot="5400000">
          <a:off x="3757623" y="-2968034"/>
          <a:ext cx="732631" cy="66699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ctr" defTabSz="1600200">
            <a:lnSpc>
              <a:spcPct val="90000"/>
            </a:lnSpc>
            <a:spcBef>
              <a:spcPct val="0"/>
            </a:spcBef>
            <a:spcAft>
              <a:spcPct val="15000"/>
            </a:spcAft>
            <a:buChar char="•"/>
          </a:pPr>
          <a:r>
            <a:rPr lang="en-US" b="1" kern="1200">
              <a:solidFill>
                <a:srgbClr val="FF0000"/>
              </a:solidFill>
            </a:rPr>
            <a:t>Trình tự thực hiện</a:t>
          </a:r>
          <a:endParaRPr lang="en-US" sz="2000" kern="1200" dirty="0">
            <a:solidFill>
              <a:srgbClr val="FF0000"/>
            </a:solidFill>
          </a:endParaRPr>
        </a:p>
      </dsp:txBody>
      <dsp:txXfrm rot="-5400000">
        <a:off x="788987" y="36366"/>
        <a:ext cx="6634139" cy="661103"/>
      </dsp:txXfrm>
    </dsp:sp>
    <dsp:sp modelId="{EAB2754B-4042-49C7-BDD1-3E3D5A12B76A}">
      <dsp:nvSpPr>
        <dsp:cNvPr id="0" name=""/>
        <dsp:cNvSpPr/>
      </dsp:nvSpPr>
      <dsp:spPr>
        <a:xfrm rot="5400000">
          <a:off x="-169068" y="1148227"/>
          <a:ext cx="1127124" cy="788987"/>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1</a:t>
          </a:r>
          <a:endParaRPr lang="en-US" sz="2200" kern="1200" dirty="0"/>
        </a:p>
      </dsp:txBody>
      <dsp:txXfrm rot="-5400000">
        <a:off x="1" y="1373653"/>
        <a:ext cx="788987" cy="338137"/>
      </dsp:txXfrm>
    </dsp:sp>
    <dsp:sp modelId="{C27DB271-789E-4655-859E-A34C0133DBB9}">
      <dsp:nvSpPr>
        <dsp:cNvPr id="0" name=""/>
        <dsp:cNvSpPr/>
      </dsp:nvSpPr>
      <dsp:spPr>
        <a:xfrm rot="5400000">
          <a:off x="3757623" y="-1989477"/>
          <a:ext cx="732631" cy="66699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1" kern="1200"/>
            <a:t>Bước 1: </a:t>
          </a:r>
          <a:r>
            <a:rPr lang="en-US" sz="1500" kern="1200"/>
            <a:t>Dọc file hướng dẫn chi tiết về TTHC (có file đính kèm).</a:t>
          </a:r>
          <a:endParaRPr lang="en-US" sz="1500" kern="1200" dirty="0">
            <a:solidFill>
              <a:srgbClr val="00B050"/>
            </a:solidFill>
          </a:endParaRPr>
        </a:p>
      </dsp:txBody>
      <dsp:txXfrm rot="-5400000">
        <a:off x="788987" y="1014923"/>
        <a:ext cx="6634139" cy="661103"/>
      </dsp:txXfrm>
    </dsp:sp>
    <dsp:sp modelId="{9EDACA38-8A60-427D-9C0F-075AE437FEB8}">
      <dsp:nvSpPr>
        <dsp:cNvPr id="0" name=""/>
        <dsp:cNvSpPr/>
      </dsp:nvSpPr>
      <dsp:spPr>
        <a:xfrm rot="5400000">
          <a:off x="-169068" y="2126784"/>
          <a:ext cx="1127124" cy="788987"/>
        </a:xfrm>
        <a:prstGeom prst="chevron">
          <a:avLst/>
        </a:prstGeom>
        <a:solidFill>
          <a:srgbClr val="00B0F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solidFill>
                <a:srgbClr val="002060"/>
              </a:solidFill>
            </a:rPr>
            <a:t>2</a:t>
          </a:r>
          <a:endParaRPr lang="en-US" sz="2200" kern="1200" dirty="0">
            <a:solidFill>
              <a:srgbClr val="002060"/>
            </a:solidFill>
          </a:endParaRPr>
        </a:p>
      </dsp:txBody>
      <dsp:txXfrm rot="-5400000">
        <a:off x="1" y="2352210"/>
        <a:ext cx="788987" cy="338137"/>
      </dsp:txXfrm>
    </dsp:sp>
    <dsp:sp modelId="{C30DC7FD-2FEE-4582-8BC8-FC986111A3C9}">
      <dsp:nvSpPr>
        <dsp:cNvPr id="0" name=""/>
        <dsp:cNvSpPr/>
      </dsp:nvSpPr>
      <dsp:spPr>
        <a:xfrm rot="5400000">
          <a:off x="3757623" y="-1010919"/>
          <a:ext cx="732631" cy="66699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1" kern="1200"/>
            <a:t>Bước 2: </a:t>
          </a:r>
          <a:r>
            <a:rPr lang="en-US" sz="1500" kern="1200"/>
            <a:t>Hoàn thiện các file mẫu đơn, mẫu tờ khai đã được chuẩn hóa (có file đính kèm). Sau đó lưu từng file dưới dạng file pdf (có thể tham khảo nhiều cách trên internet)</a:t>
          </a:r>
          <a:endParaRPr lang="en-US" sz="1500" kern="1200" dirty="0">
            <a:solidFill>
              <a:srgbClr val="00B0F0"/>
            </a:solidFill>
          </a:endParaRPr>
        </a:p>
      </dsp:txBody>
      <dsp:txXfrm rot="-5400000">
        <a:off x="788987" y="1993481"/>
        <a:ext cx="6634139" cy="661103"/>
      </dsp:txXfrm>
    </dsp:sp>
    <dsp:sp modelId="{ECF6E18B-D2F4-41CB-AB48-6B6077794D86}">
      <dsp:nvSpPr>
        <dsp:cNvPr id="0" name=""/>
        <dsp:cNvSpPr/>
      </dsp:nvSpPr>
      <dsp:spPr>
        <a:xfrm rot="5400000">
          <a:off x="-169068" y="3105342"/>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solidFill>
                <a:srgbClr val="FF0000"/>
              </a:solidFill>
            </a:rPr>
            <a:t>3</a:t>
          </a:r>
          <a:endParaRPr lang="en-US" sz="2200" kern="1200" dirty="0">
            <a:solidFill>
              <a:srgbClr val="FF0000"/>
            </a:solidFill>
          </a:endParaRPr>
        </a:p>
      </dsp:txBody>
      <dsp:txXfrm rot="-5400000">
        <a:off x="1" y="3330768"/>
        <a:ext cx="788987" cy="338137"/>
      </dsp:txXfrm>
    </dsp:sp>
    <dsp:sp modelId="{341E1479-0376-4DF6-88B9-5AA6EBA2B206}">
      <dsp:nvSpPr>
        <dsp:cNvPr id="0" name=""/>
        <dsp:cNvSpPr/>
      </dsp:nvSpPr>
      <dsp:spPr>
        <a:xfrm rot="5400000">
          <a:off x="3757623" y="-32362"/>
          <a:ext cx="732631" cy="66699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1" kern="1200"/>
            <a:t>Bước 3: </a:t>
          </a:r>
          <a:r>
            <a:rPr lang="en-US" sz="1500" kern="1200"/>
            <a:t>Đăng nhập, thực hiện khai báo thông tin, đính các file đã hoàn thiện, nộp hồ sơ và theo dõi hồ sơ trên Cổng dịch vụ công quốc gia.</a:t>
          </a:r>
        </a:p>
      </dsp:txBody>
      <dsp:txXfrm rot="-5400000">
        <a:off x="788987" y="2972038"/>
        <a:ext cx="6634139" cy="661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49A92-89E0-4551-811D-8C3CBC684F2B}">
      <dsp:nvSpPr>
        <dsp:cNvPr id="0" name=""/>
        <dsp:cNvSpPr/>
      </dsp:nvSpPr>
      <dsp:spPr>
        <a:xfrm rot="5400000">
          <a:off x="-158055" y="158055"/>
          <a:ext cx="1053703" cy="737592"/>
        </a:xfrm>
        <a:prstGeom prst="chevron">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1</a:t>
          </a:r>
          <a:endParaRPr lang="en-US" sz="2000" kern="1200" dirty="0"/>
        </a:p>
      </dsp:txBody>
      <dsp:txXfrm rot="-5400000">
        <a:off x="1" y="368795"/>
        <a:ext cx="737592" cy="316111"/>
      </dsp:txXfrm>
    </dsp:sp>
    <dsp:sp modelId="{089C81B0-DC98-48C8-94EB-F2699AD2D5FA}">
      <dsp:nvSpPr>
        <dsp:cNvPr id="0" name=""/>
        <dsp:cNvSpPr/>
      </dsp:nvSpPr>
      <dsp:spPr>
        <a:xfrm rot="5400000">
          <a:off x="3755788" y="-3018163"/>
          <a:ext cx="684907" cy="67212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i="0" kern="1200">
              <a:solidFill>
                <a:srgbClr val="FF0000"/>
              </a:solidFill>
              <a:latin typeface="+mn-lt"/>
            </a:rPr>
            <a:t>Giấy phép kinh doanh</a:t>
          </a:r>
          <a:endParaRPr lang="en-US" sz="2000" b="1" i="0" kern="1200" dirty="0">
            <a:solidFill>
              <a:srgbClr val="FF0000"/>
            </a:solidFill>
          </a:endParaRPr>
        </a:p>
      </dsp:txBody>
      <dsp:txXfrm rot="-5400000">
        <a:off x="737593" y="33466"/>
        <a:ext cx="6687864" cy="618039"/>
      </dsp:txXfrm>
    </dsp:sp>
    <dsp:sp modelId="{EAB2754B-4042-49C7-BDD1-3E3D5A12B76A}">
      <dsp:nvSpPr>
        <dsp:cNvPr id="0" name=""/>
        <dsp:cNvSpPr/>
      </dsp:nvSpPr>
      <dsp:spPr>
        <a:xfrm rot="5400000">
          <a:off x="-158055" y="1072901"/>
          <a:ext cx="1053703" cy="737592"/>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2</a:t>
          </a:r>
          <a:endParaRPr lang="en-US" sz="2000" kern="1200" dirty="0"/>
        </a:p>
      </dsp:txBody>
      <dsp:txXfrm rot="-5400000">
        <a:off x="1" y="1283641"/>
        <a:ext cx="737592" cy="316111"/>
      </dsp:txXfrm>
    </dsp:sp>
    <dsp:sp modelId="{C27DB271-789E-4655-859E-A34C0133DBB9}">
      <dsp:nvSpPr>
        <dsp:cNvPr id="0" name=""/>
        <dsp:cNvSpPr/>
      </dsp:nvSpPr>
      <dsp:spPr>
        <a:xfrm rot="5400000">
          <a:off x="3755788" y="-2103350"/>
          <a:ext cx="684907" cy="67212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de-DE" sz="1300" b="1" i="0" kern="1200">
              <a:solidFill>
                <a:srgbClr val="FF0000"/>
              </a:solidFill>
              <a:latin typeface="+mn-lt"/>
            </a:rPr>
            <a:t>Giấy chứng nhận về: </a:t>
          </a:r>
          <a:r>
            <a:rPr lang="de-DE" sz="1300" i="1" kern="1200">
              <a:solidFill>
                <a:srgbClr val="FF0000"/>
              </a:solidFill>
              <a:latin typeface="+mn-lt"/>
            </a:rPr>
            <a:t>Đủ điều kiện về an ninh-trật tự, Phòng cháy chữa cháy, </a:t>
          </a:r>
          <a:r>
            <a:rPr lang="vi-VN" sz="1300" i="1" kern="1200">
              <a:solidFill>
                <a:srgbClr val="FF0000"/>
              </a:solidFill>
              <a:latin typeface="+mn-lt"/>
            </a:rPr>
            <a:t>Bảo vệ môi trường</a:t>
          </a:r>
          <a:r>
            <a:rPr lang="en-US" sz="1300" i="1" kern="1200">
              <a:solidFill>
                <a:srgbClr val="FF0000"/>
              </a:solidFill>
              <a:latin typeface="+mn-lt"/>
            </a:rPr>
            <a:t>, A</a:t>
          </a:r>
          <a:r>
            <a:rPr lang="de-DE" sz="1300" i="1" kern="1200">
              <a:solidFill>
                <a:srgbClr val="FF0000"/>
              </a:solidFill>
              <a:latin typeface="+mn-lt"/>
            </a:rPr>
            <a:t>n toàn thực phẩm (nếu có)</a:t>
          </a:r>
          <a:endParaRPr lang="en-US" sz="1300" kern="1200" dirty="0">
            <a:solidFill>
              <a:srgbClr val="00B050"/>
            </a:solidFill>
          </a:endParaRPr>
        </a:p>
      </dsp:txBody>
      <dsp:txXfrm rot="-5400000">
        <a:off x="737593" y="948279"/>
        <a:ext cx="6687864" cy="618039"/>
      </dsp:txXfrm>
    </dsp:sp>
    <dsp:sp modelId="{9EDACA38-8A60-427D-9C0F-075AE437FEB8}">
      <dsp:nvSpPr>
        <dsp:cNvPr id="0" name=""/>
        <dsp:cNvSpPr/>
      </dsp:nvSpPr>
      <dsp:spPr>
        <a:xfrm rot="5400000">
          <a:off x="-158055" y="1987714"/>
          <a:ext cx="1053703" cy="737592"/>
        </a:xfrm>
        <a:prstGeom prst="chevron">
          <a:avLst/>
        </a:prstGeom>
        <a:solidFill>
          <a:srgbClr val="00B0F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02060"/>
              </a:solidFill>
            </a:rPr>
            <a:t>3</a:t>
          </a:r>
          <a:endParaRPr lang="en-US" sz="2000" kern="1200" dirty="0">
            <a:solidFill>
              <a:srgbClr val="002060"/>
            </a:solidFill>
          </a:endParaRPr>
        </a:p>
      </dsp:txBody>
      <dsp:txXfrm rot="-5400000">
        <a:off x="1" y="2198454"/>
        <a:ext cx="737592" cy="316111"/>
      </dsp:txXfrm>
    </dsp:sp>
    <dsp:sp modelId="{C30DC7FD-2FEE-4582-8BC8-FC986111A3C9}">
      <dsp:nvSpPr>
        <dsp:cNvPr id="0" name=""/>
        <dsp:cNvSpPr/>
      </dsp:nvSpPr>
      <dsp:spPr>
        <a:xfrm rot="5400000">
          <a:off x="3755788" y="-1188536"/>
          <a:ext cx="684907" cy="67212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de-DE" sz="1300" b="1" i="1" kern="1200">
              <a:solidFill>
                <a:srgbClr val="FF0000"/>
              </a:solidFill>
              <a:latin typeface="+mn-lt"/>
            </a:rPr>
            <a:t>Văn bằng, chứng chỉ có liên quan</a:t>
          </a:r>
          <a:endParaRPr lang="en-US" sz="1300" b="1" kern="1200" dirty="0">
            <a:solidFill>
              <a:srgbClr val="00B0F0"/>
            </a:solidFill>
          </a:endParaRPr>
        </a:p>
      </dsp:txBody>
      <dsp:txXfrm rot="-5400000">
        <a:off x="737593" y="1863093"/>
        <a:ext cx="6687864" cy="618039"/>
      </dsp:txXfrm>
    </dsp:sp>
    <dsp:sp modelId="{1506C70E-DA6B-4326-9D37-45FE8D2CA050}">
      <dsp:nvSpPr>
        <dsp:cNvPr id="0" name=""/>
        <dsp:cNvSpPr/>
      </dsp:nvSpPr>
      <dsp:spPr>
        <a:xfrm rot="5400000">
          <a:off x="-158055" y="3022076"/>
          <a:ext cx="1053703" cy="7375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3232816"/>
        <a:ext cx="737592" cy="316111"/>
      </dsp:txXfrm>
    </dsp:sp>
    <dsp:sp modelId="{DE065E9A-1D7C-4404-9FA6-197CE3078460}">
      <dsp:nvSpPr>
        <dsp:cNvPr id="0" name=""/>
        <dsp:cNvSpPr/>
      </dsp:nvSpPr>
      <dsp:spPr>
        <a:xfrm rot="5400000">
          <a:off x="3489996" y="5629"/>
          <a:ext cx="1216490" cy="672129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a:solidFill>
                <a:srgbClr val="00B050"/>
              </a:solidFill>
            </a:rPr>
            <a:t>Các giấy tờ trên phô tô từ bản chính (không cần công chứng). Trong trường hợp không có bản chính thì nộp bản phô tô có công chứng trong thời gian 6 tháng tính đến ngày nộp TTHC.</a:t>
          </a:r>
          <a:endParaRPr lang="en-US" sz="1300" kern="1200" dirty="0">
            <a:solidFill>
              <a:srgbClr val="00B050"/>
            </a:solidFill>
          </a:endParaRPr>
        </a:p>
        <a:p>
          <a:pPr marL="114300" lvl="1" indent="-114300" algn="l" defTabSz="577850">
            <a:lnSpc>
              <a:spcPct val="90000"/>
            </a:lnSpc>
            <a:spcBef>
              <a:spcPct val="0"/>
            </a:spcBef>
            <a:spcAft>
              <a:spcPct val="15000"/>
            </a:spcAft>
            <a:buChar char="•"/>
          </a:pPr>
          <a:r>
            <a:rPr lang="en-US" sz="1300" kern="1200"/>
            <a:t>Hồ sơ hoàn tất cần lưu dưới dạng file pdf (có thể lưu dưới dạng đổi tên mở rộng của file hoặc tham khảo trang </a:t>
          </a:r>
          <a:r>
            <a:rPr lang="en-US" sz="1300" kern="1200">
              <a:hlinkClick xmlns:r="http://schemas.openxmlformats.org/officeDocument/2006/relationships" r:id="rId1"/>
            </a:rPr>
            <a:t>https://www.ilovepdf.com/vi/word-sang-pdf</a:t>
          </a:r>
          <a:r>
            <a:rPr lang="en-US" sz="1300" kern="1200"/>
            <a:t> để thực hiện).</a:t>
          </a:r>
          <a:endParaRPr lang="en-US" sz="1300" kern="1200" dirty="0">
            <a:solidFill>
              <a:srgbClr val="00B050"/>
            </a:solidFill>
          </a:endParaRPr>
        </a:p>
      </dsp:txBody>
      <dsp:txXfrm rot="-5400000">
        <a:off x="737592" y="2817417"/>
        <a:ext cx="6661914" cy="10977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F79DC-496C-400F-9F40-8C5933CDBB5C}">
      <dsp:nvSpPr>
        <dsp:cNvPr id="0" name=""/>
        <dsp:cNvSpPr/>
      </dsp:nvSpPr>
      <dsp:spPr>
        <a:xfrm>
          <a:off x="4241400" y="2289592"/>
          <a:ext cx="2798390" cy="2798390"/>
        </a:xfrm>
        <a:prstGeom prst="gear9">
          <a:avLst/>
        </a:prstGeom>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bg1"/>
              </a:solidFill>
            </a:rPr>
            <a:t>Core product</a:t>
          </a:r>
        </a:p>
      </dsp:txBody>
      <dsp:txXfrm>
        <a:off x="4804001" y="2945101"/>
        <a:ext cx="1673188" cy="1438431"/>
      </dsp:txXfrm>
    </dsp:sp>
    <dsp:sp modelId="{E6984210-2683-486E-81E8-870FA849C61B}">
      <dsp:nvSpPr>
        <dsp:cNvPr id="0" name=""/>
        <dsp:cNvSpPr/>
      </dsp:nvSpPr>
      <dsp:spPr>
        <a:xfrm>
          <a:off x="2613246" y="1628154"/>
          <a:ext cx="2035193" cy="2035193"/>
        </a:xfrm>
        <a:prstGeom prst="gear6">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vi-VN" sz="1400" b="1" kern="1200" dirty="0"/>
            <a:t>Facilitating </a:t>
          </a:r>
          <a:r>
            <a:rPr lang="en-US" sz="1400" b="1" kern="1200" dirty="0"/>
            <a:t>&amp; Supporting products</a:t>
          </a:r>
          <a:endParaRPr lang="en-US" sz="1400" kern="1200" dirty="0"/>
        </a:p>
      </dsp:txBody>
      <dsp:txXfrm>
        <a:off x="3125612" y="2143617"/>
        <a:ext cx="1010461" cy="1004267"/>
      </dsp:txXfrm>
    </dsp:sp>
    <dsp:sp modelId="{392400E7-2F14-4646-9B59-7D9A4B9C7772}">
      <dsp:nvSpPr>
        <dsp:cNvPr id="0" name=""/>
        <dsp:cNvSpPr/>
      </dsp:nvSpPr>
      <dsp:spPr>
        <a:xfrm rot="20700000">
          <a:off x="3753162" y="224078"/>
          <a:ext cx="1994073" cy="1994073"/>
        </a:xfrm>
        <a:prstGeom prst="gear6">
          <a:avLst/>
        </a:prstGeom>
        <a:gradFill rotWithShape="0">
          <a:gsLst>
            <a:gs pos="0">
              <a:srgbClr val="000082"/>
            </a:gs>
            <a:gs pos="30000">
              <a:srgbClr val="66008F"/>
            </a:gs>
            <a:gs pos="64999">
              <a:srgbClr val="BA0066"/>
            </a:gs>
            <a:gs pos="89999">
              <a:srgbClr val="FF0000"/>
            </a:gs>
            <a:gs pos="100000">
              <a:srgbClr val="FF8200"/>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Augmented </a:t>
          </a:r>
          <a:r>
            <a:rPr lang="vi-VN" sz="1800" b="1" kern="1200" dirty="0">
              <a:solidFill>
                <a:schemeClr val="bg1"/>
              </a:solidFill>
            </a:rPr>
            <a:t>products</a:t>
          </a:r>
          <a:endParaRPr lang="en-US" sz="1800" kern="1200" dirty="0">
            <a:solidFill>
              <a:schemeClr val="bg1"/>
            </a:solidFill>
          </a:endParaRPr>
        </a:p>
      </dsp:txBody>
      <dsp:txXfrm rot="-20700000">
        <a:off x="4190521" y="661437"/>
        <a:ext cx="1119356" cy="1119356"/>
      </dsp:txXfrm>
    </dsp:sp>
    <dsp:sp modelId="{FA8C1941-0DF4-479B-B239-2DD2C15E5FC5}">
      <dsp:nvSpPr>
        <dsp:cNvPr id="0" name=""/>
        <dsp:cNvSpPr/>
      </dsp:nvSpPr>
      <dsp:spPr>
        <a:xfrm>
          <a:off x="4036158" y="1861646"/>
          <a:ext cx="3581940" cy="3581940"/>
        </a:xfrm>
        <a:prstGeom prst="circularArrow">
          <a:avLst>
            <a:gd name="adj1" fmla="val 4688"/>
            <a:gd name="adj2" fmla="val 299029"/>
            <a:gd name="adj3" fmla="val 2534044"/>
            <a:gd name="adj4" fmla="val 15823286"/>
            <a:gd name="adj5" fmla="val 5469"/>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B0C1A59-E50E-4295-BBBE-00C9D9533A9C}">
      <dsp:nvSpPr>
        <dsp:cNvPr id="0" name=""/>
        <dsp:cNvSpPr/>
      </dsp:nvSpPr>
      <dsp:spPr>
        <a:xfrm>
          <a:off x="2252817" y="1174008"/>
          <a:ext cx="2602503" cy="2602503"/>
        </a:xfrm>
        <a:prstGeom prst="leftCircularArrow">
          <a:avLst>
            <a:gd name="adj1" fmla="val 6452"/>
            <a:gd name="adj2" fmla="val 429999"/>
            <a:gd name="adj3" fmla="val 10489124"/>
            <a:gd name="adj4" fmla="val 14837806"/>
            <a:gd name="adj5" fmla="val 7527"/>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1A22780-B36B-4AA6-82FE-B6E109137291}">
      <dsp:nvSpPr>
        <dsp:cNvPr id="0" name=""/>
        <dsp:cNvSpPr/>
      </dsp:nvSpPr>
      <dsp:spPr>
        <a:xfrm>
          <a:off x="3291912" y="-216533"/>
          <a:ext cx="2806022" cy="2806022"/>
        </a:xfrm>
        <a:prstGeom prst="circularArrow">
          <a:avLst>
            <a:gd name="adj1" fmla="val 5984"/>
            <a:gd name="adj2" fmla="val 394124"/>
            <a:gd name="adj3" fmla="val 13313824"/>
            <a:gd name="adj4" fmla="val 10508221"/>
            <a:gd name="adj5" fmla="val 6981"/>
          </a:avLst>
        </a:prstGeom>
        <a:solidFill>
          <a:srgbClr val="EF9FEB"/>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ADF55FA-5151-490D-AD52-3787D7782666}" type="datetimeFigureOut">
              <a:rPr lang="en-US"/>
              <a:pPr>
                <a:defRPr/>
              </a:pPr>
              <a:t>12/3/2025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601472-A18D-4BD3-9E20-98DAE5EB466C}" type="slidenum">
              <a:rPr lang="en-US"/>
              <a:pPr>
                <a:defRPr/>
              </a:pPr>
              <a:t>‹#›</a:t>
            </a:fld>
            <a:endParaRPr lang="en-US"/>
          </a:p>
        </p:txBody>
      </p:sp>
    </p:spTree>
    <p:extLst>
      <p:ext uri="{BB962C8B-B14F-4D97-AF65-F5344CB8AC3E}">
        <p14:creationId xmlns:p14="http://schemas.microsoft.com/office/powerpoint/2010/main" val="4001118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E96405F-9E59-48BA-8282-6E33BB977FBF}" type="datetimeFigureOut">
              <a:rPr lang="en-US"/>
              <a:pPr>
                <a:defRPr/>
              </a:pPr>
              <a:t>12/3/2025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F11DAB-CCCB-4918-A53E-234AB3935DF4}" type="slidenum">
              <a:rPr lang="en-US"/>
              <a:pPr>
                <a:defRPr/>
              </a:pPr>
              <a:t>‹#›</a:t>
            </a:fld>
            <a:endParaRPr lang="en-US"/>
          </a:p>
        </p:txBody>
      </p:sp>
    </p:spTree>
    <p:extLst>
      <p:ext uri="{BB962C8B-B14F-4D97-AF65-F5344CB8AC3E}">
        <p14:creationId xmlns:p14="http://schemas.microsoft.com/office/powerpoint/2010/main" val="225137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DEE57DF-0C9C-47D0-913C-8B1CD12355A4}" type="datetimeFigureOut">
              <a:rPr lang="en-US"/>
              <a:pPr>
                <a:defRPr/>
              </a:pPr>
              <a:t>12/3/2025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51438F-5740-454D-885E-CE35098075B5}" type="slidenum">
              <a:rPr lang="en-US"/>
              <a:pPr>
                <a:defRPr/>
              </a:pPr>
              <a:t>‹#›</a:t>
            </a:fld>
            <a:endParaRPr lang="en-US"/>
          </a:p>
        </p:txBody>
      </p:sp>
    </p:spTree>
    <p:extLst>
      <p:ext uri="{BB962C8B-B14F-4D97-AF65-F5344CB8AC3E}">
        <p14:creationId xmlns:p14="http://schemas.microsoft.com/office/powerpoint/2010/main" val="90946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9BE343-2000-463E-9324-C9175799268B}" type="datetimeFigureOut">
              <a:rPr lang="en-US"/>
              <a:pPr>
                <a:defRPr/>
              </a:pPr>
              <a:t>12/3/2025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183D01-3AB8-4069-BF66-99CAE662956B}" type="slidenum">
              <a:rPr lang="en-US"/>
              <a:pPr>
                <a:defRPr/>
              </a:pPr>
              <a:t>‹#›</a:t>
            </a:fld>
            <a:endParaRPr lang="en-US"/>
          </a:p>
        </p:txBody>
      </p:sp>
    </p:spTree>
    <p:extLst>
      <p:ext uri="{BB962C8B-B14F-4D97-AF65-F5344CB8AC3E}">
        <p14:creationId xmlns:p14="http://schemas.microsoft.com/office/powerpoint/2010/main" val="371600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106E9E7-69B5-42C5-AC99-9D724AE7C69E}" type="datetimeFigureOut">
              <a:rPr lang="en-US"/>
              <a:pPr>
                <a:defRPr/>
              </a:pPr>
              <a:t>12/3/2025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D742A7-4CC3-42EE-A26D-DB4D0732BF62}" type="slidenum">
              <a:rPr lang="en-US"/>
              <a:pPr>
                <a:defRPr/>
              </a:pPr>
              <a:t>‹#›</a:t>
            </a:fld>
            <a:endParaRPr lang="en-US"/>
          </a:p>
        </p:txBody>
      </p:sp>
    </p:spTree>
    <p:extLst>
      <p:ext uri="{BB962C8B-B14F-4D97-AF65-F5344CB8AC3E}">
        <p14:creationId xmlns:p14="http://schemas.microsoft.com/office/powerpoint/2010/main" val="337404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E0AEC88-2974-488D-9E7D-D036BA1539DD}" type="datetimeFigureOut">
              <a:rPr lang="en-US"/>
              <a:pPr>
                <a:defRPr/>
              </a:pPr>
              <a:t>12/3/2025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710C43-B99A-49A5-803F-8F4795441E5C}" type="slidenum">
              <a:rPr lang="en-US"/>
              <a:pPr>
                <a:defRPr/>
              </a:pPr>
              <a:t>‹#›</a:t>
            </a:fld>
            <a:endParaRPr lang="en-US"/>
          </a:p>
        </p:txBody>
      </p:sp>
    </p:spTree>
    <p:extLst>
      <p:ext uri="{BB962C8B-B14F-4D97-AF65-F5344CB8AC3E}">
        <p14:creationId xmlns:p14="http://schemas.microsoft.com/office/powerpoint/2010/main" val="195047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8959B58-470F-44ED-AA55-80A45A1CBA43}" type="datetimeFigureOut">
              <a:rPr lang="en-US"/>
              <a:pPr>
                <a:defRPr/>
              </a:pPr>
              <a:t>12/3/2025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B90C12E-08B5-47B9-A3BA-9EBEC422E5F0}" type="slidenum">
              <a:rPr lang="en-US"/>
              <a:pPr>
                <a:defRPr/>
              </a:pPr>
              <a:t>‹#›</a:t>
            </a:fld>
            <a:endParaRPr lang="en-US"/>
          </a:p>
        </p:txBody>
      </p:sp>
    </p:spTree>
    <p:extLst>
      <p:ext uri="{BB962C8B-B14F-4D97-AF65-F5344CB8AC3E}">
        <p14:creationId xmlns:p14="http://schemas.microsoft.com/office/powerpoint/2010/main" val="301386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79873B4-D4D3-4117-9C72-DD82C098AED5}" type="datetimeFigureOut">
              <a:rPr lang="en-US"/>
              <a:pPr>
                <a:defRPr/>
              </a:pPr>
              <a:t>12/3/2025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8B3FEA9-A494-471B-8801-F51AC28F1165}" type="slidenum">
              <a:rPr lang="en-US"/>
              <a:pPr>
                <a:defRPr/>
              </a:pPr>
              <a:t>‹#›</a:t>
            </a:fld>
            <a:endParaRPr lang="en-US"/>
          </a:p>
        </p:txBody>
      </p:sp>
    </p:spTree>
    <p:extLst>
      <p:ext uri="{BB962C8B-B14F-4D97-AF65-F5344CB8AC3E}">
        <p14:creationId xmlns:p14="http://schemas.microsoft.com/office/powerpoint/2010/main" val="211216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6ECA41-8048-47F3-98C2-28D6C3B2D9B2}" type="datetimeFigureOut">
              <a:rPr lang="en-US"/>
              <a:pPr>
                <a:defRPr/>
              </a:pPr>
              <a:t>12/3/2025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03617AD-0943-4D60-BBC5-4E4A7A642F74}" type="slidenum">
              <a:rPr lang="en-US"/>
              <a:pPr>
                <a:defRPr/>
              </a:pPr>
              <a:t>‹#›</a:t>
            </a:fld>
            <a:endParaRPr lang="en-US"/>
          </a:p>
        </p:txBody>
      </p:sp>
    </p:spTree>
    <p:extLst>
      <p:ext uri="{BB962C8B-B14F-4D97-AF65-F5344CB8AC3E}">
        <p14:creationId xmlns:p14="http://schemas.microsoft.com/office/powerpoint/2010/main" val="44798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1681B1-2BFB-450E-B2C4-408FD7B3D4AD}" type="datetimeFigureOut">
              <a:rPr lang="en-US"/>
              <a:pPr>
                <a:defRPr/>
              </a:pPr>
              <a:t>12/3/2025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E7E24D-56C2-4A41-8A80-5A84674863FE}" type="slidenum">
              <a:rPr lang="en-US"/>
              <a:pPr>
                <a:defRPr/>
              </a:pPr>
              <a:t>‹#›</a:t>
            </a:fld>
            <a:endParaRPr lang="en-US"/>
          </a:p>
        </p:txBody>
      </p:sp>
    </p:spTree>
    <p:extLst>
      <p:ext uri="{BB962C8B-B14F-4D97-AF65-F5344CB8AC3E}">
        <p14:creationId xmlns:p14="http://schemas.microsoft.com/office/powerpoint/2010/main" val="158676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098D27A-BA36-41C2-96DF-E76DF0D88B38}" type="datetimeFigureOut">
              <a:rPr lang="en-US"/>
              <a:pPr>
                <a:defRPr/>
              </a:pPr>
              <a:t>12/3/2025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D85805-362D-4FEF-850E-75A89835108A}" type="slidenum">
              <a:rPr lang="en-US"/>
              <a:pPr>
                <a:defRPr/>
              </a:pPr>
              <a:t>‹#›</a:t>
            </a:fld>
            <a:endParaRPr lang="en-US"/>
          </a:p>
        </p:txBody>
      </p:sp>
    </p:spTree>
    <p:extLst>
      <p:ext uri="{BB962C8B-B14F-4D97-AF65-F5344CB8AC3E}">
        <p14:creationId xmlns:p14="http://schemas.microsoft.com/office/powerpoint/2010/main" val="289652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CF7135C-D91A-4453-A7FC-43B155D3AE15}" type="datetimeFigureOut">
              <a:rPr lang="en-US"/>
              <a:pPr>
                <a:defRPr/>
              </a:pPr>
              <a:t>12/3/2025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8FAE4E0-5268-433F-BFAC-D266BF37EC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ichvucong.gov.vn/"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svhttdl.dongnai.gov.vn/vi/news/cai-cach-hanh-chinh/huong-dan-thuc-hien-tthc-ve-cslt-du-lich-tu-1-den-3-sao-147.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68600"/>
          </a:xfrm>
        </p:spPr>
        <p:txBody>
          <a:bodyPr/>
          <a:lstStyle/>
          <a:p>
            <a:r>
              <a:rPr lang="vi-VN" sz="3200">
                <a:highlight>
                  <a:srgbClr val="FFFF00"/>
                </a:highlight>
              </a:rPr>
              <a:t>HƯỚNG DẪN </a:t>
            </a:r>
            <a:r>
              <a:rPr lang="en-US" sz="3200">
                <a:highlight>
                  <a:srgbClr val="FFFF00"/>
                </a:highlight>
              </a:rPr>
              <a:t>THỰC HIỆN </a:t>
            </a:r>
            <a:r>
              <a:rPr lang="vi-VN" sz="3200">
                <a:highlight>
                  <a:srgbClr val="FFFF00"/>
                </a:highlight>
              </a:rPr>
              <a:t>THỦ TỤC</a:t>
            </a:r>
            <a:br>
              <a:rPr lang="vi-VN" sz="3200">
                <a:highlight>
                  <a:srgbClr val="FFFF00"/>
                </a:highlight>
              </a:rPr>
            </a:br>
            <a:r>
              <a:rPr lang="vi-VN" sz="3000">
                <a:solidFill>
                  <a:schemeClr val="tx1">
                    <a:lumMod val="95000"/>
                    <a:lumOff val="5000"/>
                  </a:schemeClr>
                </a:solidFill>
                <a:highlight>
                  <a:srgbClr val="FFFF00"/>
                </a:highlight>
                <a:latin typeface="+mn-lt"/>
              </a:rPr>
              <a:t>Công nhận hạng cơ sở lưu trú du lịch</a:t>
            </a:r>
            <a:br>
              <a:rPr lang="en-US" sz="3000">
                <a:solidFill>
                  <a:schemeClr val="tx1">
                    <a:lumMod val="95000"/>
                    <a:lumOff val="5000"/>
                  </a:schemeClr>
                </a:solidFill>
                <a:highlight>
                  <a:srgbClr val="FFFF00"/>
                </a:highlight>
                <a:latin typeface="+mn-lt"/>
              </a:rPr>
            </a:br>
            <a:r>
              <a:rPr lang="en-US" sz="3000">
                <a:solidFill>
                  <a:schemeClr val="tx1">
                    <a:lumMod val="95000"/>
                    <a:lumOff val="5000"/>
                  </a:schemeClr>
                </a:solidFill>
                <a:highlight>
                  <a:srgbClr val="FFFF00"/>
                </a:highlight>
                <a:latin typeface="+mn-lt"/>
              </a:rPr>
              <a:t>trên </a:t>
            </a:r>
            <a:r>
              <a:rPr lang="en-US" sz="3000">
                <a:highlight>
                  <a:srgbClr val="FFFF00"/>
                </a:highlight>
                <a:latin typeface="+mn-lt"/>
              </a:rPr>
              <a:t>Cổng Dịch vụ công Quốc gia</a:t>
            </a:r>
            <a:br>
              <a:rPr lang="en-US" dirty="0">
                <a:solidFill>
                  <a:schemeClr val="accent2">
                    <a:lumMod val="50000"/>
                  </a:schemeClr>
                </a:solidFill>
              </a:rPr>
            </a:br>
            <a:endParaRPr lang="en-US" dirty="0"/>
          </a:p>
        </p:txBody>
      </p:sp>
      <p:sp>
        <p:nvSpPr>
          <p:cNvPr id="3" name="Content Placeholder 2"/>
          <p:cNvSpPr>
            <a:spLocks noGrp="1"/>
          </p:cNvSpPr>
          <p:nvPr>
            <p:ph idx="1"/>
          </p:nvPr>
        </p:nvSpPr>
        <p:spPr>
          <a:xfrm>
            <a:off x="438150" y="2428875"/>
            <a:ext cx="8229600" cy="3265488"/>
          </a:xfrm>
        </p:spPr>
        <p:txBody>
          <a:bodyPr/>
          <a:lstStyle/>
          <a:p>
            <a:pPr algn="ctr">
              <a:buNone/>
            </a:pPr>
            <a:r>
              <a:rPr lang="en-US" b="1" i="1">
                <a:solidFill>
                  <a:srgbClr val="FF0000"/>
                </a:solidFill>
              </a:rPr>
              <a:t>MS: 1.004594.000.00.00.H19</a:t>
            </a:r>
          </a:p>
          <a:p>
            <a:pPr algn="ctr">
              <a:buNone/>
            </a:pPr>
            <a:r>
              <a:rPr lang="en-US" u="sng">
                <a:solidFill>
                  <a:srgbClr val="FF0000"/>
                </a:solidFill>
                <a:hlinkClick r:id="rId2">
                  <a:extLst>
                    <a:ext uri="{A12FA001-AC4F-418D-AE19-62706E023703}">
                      <ahyp:hlinkClr xmlns:ahyp="http://schemas.microsoft.com/office/drawing/2018/hyperlinkcolor" val="tx"/>
                    </a:ext>
                  </a:extLst>
                </a:hlinkClick>
              </a:rPr>
              <a:t>https://dichvucong.gov.vn/</a:t>
            </a:r>
            <a:endParaRPr lang="en-US" b="1" i="1">
              <a:solidFill>
                <a:srgbClr val="FF0000"/>
              </a:solidFill>
            </a:endParaRPr>
          </a:p>
          <a:p>
            <a:pPr algn="ctr">
              <a:buFont typeface="Arial" pitchFamily="34" charset="0"/>
              <a:buNone/>
            </a:pPr>
            <a:endParaRPr lang="en-US" b="1" i="1">
              <a:solidFill>
                <a:srgbClr val="FF0000"/>
              </a:solidFill>
            </a:endParaRPr>
          </a:p>
          <a:p>
            <a:pPr algn="ctr">
              <a:buFont typeface="Arial" pitchFamily="34" charset="0"/>
              <a:buNone/>
            </a:pPr>
            <a:endParaRPr lang="en-US" b="1" i="1">
              <a:solidFill>
                <a:srgbClr val="FF0000"/>
              </a:solidFill>
            </a:endParaRPr>
          </a:p>
          <a:p>
            <a:pPr algn="ctr">
              <a:buFont typeface="Arial" pitchFamily="34" charset="0"/>
              <a:buNone/>
            </a:pPr>
            <a:endParaRPr lang="en-US" b="1" i="1">
              <a:solidFill>
                <a:srgbClr val="FF0000"/>
              </a:solidFill>
            </a:endParaRPr>
          </a:p>
          <a:p>
            <a:pPr algn="ctr">
              <a:buFont typeface="Arial" pitchFamily="34" charset="0"/>
              <a:buNone/>
            </a:pPr>
            <a:endParaRPr lang="en-US" b="1" i="1">
              <a:solidFill>
                <a:srgbClr val="FF0000"/>
              </a:solidFill>
            </a:endParaRPr>
          </a:p>
          <a:p>
            <a:pPr algn="ctr">
              <a:buFont typeface="Arial" pitchFamily="34" charset="0"/>
              <a:buNone/>
            </a:pPr>
            <a:endParaRPr lang="en-US" sz="2000" b="1" i="1">
              <a:solidFill>
                <a:srgbClr val="FF0000"/>
              </a:solidFill>
            </a:endParaRPr>
          </a:p>
          <a:p>
            <a:pPr algn="ctr">
              <a:buFont typeface="Arial" pitchFamily="34" charset="0"/>
              <a:buNone/>
            </a:pPr>
            <a:r>
              <a:rPr lang="vi-VN" sz="2000" b="1" i="1">
                <a:solidFill>
                  <a:srgbClr val="FF0000"/>
                </a:solidFill>
              </a:rPr>
              <a:t>Ngườ</a:t>
            </a:r>
            <a:r>
              <a:rPr lang="en-US" sz="2000" b="1" i="1">
                <a:solidFill>
                  <a:srgbClr val="FF0000"/>
                </a:solidFill>
              </a:rPr>
              <a:t>I thực hiện: </a:t>
            </a:r>
            <a:r>
              <a:rPr lang="en-US" sz="2000" b="1">
                <a:solidFill>
                  <a:srgbClr val="FF0000"/>
                </a:solidFill>
              </a:rPr>
              <a:t>Nguyễn Văn Oai</a:t>
            </a:r>
          </a:p>
        </p:txBody>
      </p:sp>
      <p:sp>
        <p:nvSpPr>
          <p:cNvPr id="2053" name="AutoShape 2" descr="Káº¿t quáº£ hÃ¬nh áº£nh cho hÃ¬nh chÃ o ngÃ y má»i á» nÃºi bÃ  rÃ¡ bÃ¬nh phÆ°á»c"/>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 name="Picture 3">
            <a:extLst>
              <a:ext uri="{FF2B5EF4-FFF2-40B4-BE49-F238E27FC236}">
                <a16:creationId xmlns:a16="http://schemas.microsoft.com/office/drawing/2014/main" id="{9DE8EDA6-690C-9926-21C8-C1CBB6FB5E8D}"/>
              </a:ext>
            </a:extLst>
          </p:cNvPr>
          <p:cNvPicPr>
            <a:picLocks noChangeAspect="1"/>
          </p:cNvPicPr>
          <p:nvPr/>
        </p:nvPicPr>
        <p:blipFill>
          <a:blip r:embed="rId3"/>
          <a:stretch>
            <a:fillRect/>
          </a:stretch>
        </p:blipFill>
        <p:spPr>
          <a:xfrm>
            <a:off x="488928" y="3325303"/>
            <a:ext cx="1899192" cy="3005664"/>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D8F11DCF-FEE6-3F25-7633-A5D535C10963}"/>
              </a:ext>
            </a:extLst>
          </p:cNvPr>
          <p:cNvPicPr>
            <a:picLocks noChangeAspect="1"/>
          </p:cNvPicPr>
          <p:nvPr/>
        </p:nvPicPr>
        <p:blipFill>
          <a:blip r:embed="rId4"/>
          <a:stretch>
            <a:fillRect/>
          </a:stretch>
        </p:blipFill>
        <p:spPr>
          <a:xfrm>
            <a:off x="7873307" y="1084519"/>
            <a:ext cx="1114584" cy="280566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EDDD3E56-F1B7-9CFE-05D2-B670438CCF77}"/>
              </a:ext>
            </a:extLst>
          </p:cNvPr>
          <p:cNvPicPr>
            <a:picLocks noChangeAspect="1"/>
          </p:cNvPicPr>
          <p:nvPr/>
        </p:nvPicPr>
        <p:blipFill>
          <a:blip r:embed="rId5"/>
          <a:srcRect/>
          <a:stretch>
            <a:fillRect/>
          </a:stretch>
        </p:blipFill>
        <p:spPr bwMode="auto">
          <a:xfrm>
            <a:off x="7055294" y="4168774"/>
            <a:ext cx="1375305" cy="2414588"/>
          </a:xfrm>
          <a:prstGeom prst="rect">
            <a:avLst/>
          </a:prstGeom>
          <a:noFill/>
          <a:ln>
            <a:noFill/>
          </a:ln>
          <a:effectLst>
            <a:outerShdw blurRad="50800" dist="38100" dir="2700000" algn="tl" rotWithShape="0">
              <a:srgbClr val="000000">
                <a:alpha val="39999"/>
              </a:srgbClr>
            </a:outerShdw>
          </a:effec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additive="base">
                                        <p:cTn id="1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trips(down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trips(down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strips(downLeft)">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1733" y="689505"/>
            <a:ext cx="8229600" cy="1143000"/>
          </a:xfrm>
        </p:spPr>
        <p:txBody>
          <a:bodyPr/>
          <a:lstStyle/>
          <a:p>
            <a:r>
              <a:rPr lang="en-US">
                <a:solidFill>
                  <a:srgbClr val="FF0000"/>
                </a:solidFill>
              </a:rPr>
              <a:t>Đối với giấy tờ liên quan</a:t>
            </a:r>
            <a:endParaRPr lang="en-US" sz="1800">
              <a:solidFill>
                <a:srgbClr val="FF0000"/>
              </a:solidFill>
              <a:latin typeface="+mn-lt"/>
            </a:endParaRPr>
          </a:p>
        </p:txBody>
      </p:sp>
      <p:graphicFrame>
        <p:nvGraphicFramePr>
          <p:cNvPr id="4" name="Diagram 3"/>
          <p:cNvGraphicFramePr/>
          <p:nvPr>
            <p:extLst>
              <p:ext uri="{D42A27DB-BD31-4B8C-83A1-F6EECF244321}">
                <p14:modId xmlns:p14="http://schemas.microsoft.com/office/powerpoint/2010/main" val="1511758161"/>
              </p:ext>
            </p:extLst>
          </p:nvPr>
        </p:nvGraphicFramePr>
        <p:xfrm>
          <a:off x="694509" y="1744375"/>
          <a:ext cx="745889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1" name="TextBox 7"/>
          <p:cNvSpPr txBox="1">
            <a:spLocks noChangeArrowheads="1"/>
          </p:cNvSpPr>
          <p:nvPr/>
        </p:nvSpPr>
        <p:spPr bwMode="auto">
          <a:xfrm>
            <a:off x="8153400" y="1270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b="1" i="1">
                <a:solidFill>
                  <a:srgbClr val="23A2B1"/>
                </a:solidFill>
                <a:latin typeface="Coming Home"/>
              </a:rPr>
              <a:t>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Graphic spid="4" grpId="0">
        <p:bldAsOne/>
      </p:bldGraphic>
      <p:bldGraphic spid="4" grpId="1">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034338" cy="1143000"/>
          </a:xfrm>
        </p:spPr>
        <p:txBody>
          <a:bodyPr/>
          <a:lstStyle/>
          <a:p>
            <a:pPr algn="l"/>
            <a:r>
              <a:rPr lang="en-US" sz="3000" b="1"/>
              <a:t>CÁC BƯỚC ĐĂNG NHẬP </a:t>
            </a:r>
            <a:br>
              <a:rPr lang="en-US" sz="3000" b="1"/>
            </a:br>
            <a:r>
              <a:rPr lang="en-US" sz="3000" b="1"/>
              <a:t>VÀ THỰC HIỆN THỦ TỤC HÀNH CHÍNH</a:t>
            </a:r>
            <a:endParaRPr lang="en-US" sz="3000">
              <a:solidFill>
                <a:srgbClr val="00B05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32555411"/>
              </p:ext>
            </p:extLst>
          </p:nvPr>
        </p:nvGraphicFramePr>
        <p:xfrm>
          <a:off x="152400" y="1600200"/>
          <a:ext cx="8991600" cy="5087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4" name="TextBox 7"/>
          <p:cNvSpPr txBox="1">
            <a:spLocks noChangeArrowheads="1"/>
          </p:cNvSpPr>
          <p:nvPr/>
        </p:nvSpPr>
        <p:spPr bwMode="auto">
          <a:xfrm>
            <a:off x="8001000" y="34925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b="1" i="1">
                <a:solidFill>
                  <a:srgbClr val="23A2B1"/>
                </a:solidFill>
                <a:latin typeface="Coming Home"/>
              </a:rPr>
              <a:t>14</a:t>
            </a:r>
          </a:p>
        </p:txBody>
      </p:sp>
    </p:spTree>
    <p:extLst>
      <p:ext uri="{BB962C8B-B14F-4D97-AF65-F5344CB8AC3E}">
        <p14:creationId xmlns:p14="http://schemas.microsoft.com/office/powerpoint/2010/main" val="788244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edge">
                                      <p:cBhvr>
                                        <p:cTn id="7" dur="20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mph" presetSubtype="0" fill="hold" grpId="1" nodeType="clickEffect">
                                  <p:stCondLst>
                                    <p:cond delay="0"/>
                                  </p:stCondLst>
                                  <p:childTnLst>
                                    <p:animRot by="21600000">
                                      <p:cBhvr>
                                        <p:cTn id="1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Graphic spid="6" grpId="0">
        <p:bldAsOne/>
      </p:bldGraphic>
      <p:bldGraphic spid="6" grpId="1">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Box 7"/>
          <p:cNvSpPr txBox="1">
            <a:spLocks noChangeArrowheads="1"/>
          </p:cNvSpPr>
          <p:nvPr/>
        </p:nvSpPr>
        <p:spPr bwMode="auto">
          <a:xfrm>
            <a:off x="8153400" y="1270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b="1" i="1">
                <a:solidFill>
                  <a:srgbClr val="23A2B1"/>
                </a:solidFill>
                <a:latin typeface="Coming Home"/>
              </a:rPr>
              <a:t>9</a:t>
            </a:r>
          </a:p>
        </p:txBody>
      </p:sp>
      <p:pic>
        <p:nvPicPr>
          <p:cNvPr id="10" name="Content Placeholder 9">
            <a:extLst>
              <a:ext uri="{FF2B5EF4-FFF2-40B4-BE49-F238E27FC236}">
                <a16:creationId xmlns:a16="http://schemas.microsoft.com/office/drawing/2014/main" id="{313B5C7F-05D4-8428-911D-82FAD28D8BE3}"/>
              </a:ext>
            </a:extLst>
          </p:cNvPr>
          <p:cNvPicPr>
            <a:picLocks noGrp="1" noChangeAspect="1"/>
          </p:cNvPicPr>
          <p:nvPr>
            <p:ph idx="1"/>
          </p:nvPr>
        </p:nvPicPr>
        <p:blipFill>
          <a:blip r:embed="rId2"/>
          <a:stretch>
            <a:fillRect/>
          </a:stretch>
        </p:blipFill>
        <p:spPr>
          <a:xfrm>
            <a:off x="1024467" y="973666"/>
            <a:ext cx="7416799" cy="514773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7"/>
          <p:cNvSpPr txBox="1">
            <a:spLocks noChangeArrowheads="1"/>
          </p:cNvSpPr>
          <p:nvPr/>
        </p:nvSpPr>
        <p:spPr bwMode="auto">
          <a:xfrm>
            <a:off x="8153400" y="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b="1" i="1">
                <a:solidFill>
                  <a:srgbClr val="23A2B1"/>
                </a:solidFill>
                <a:latin typeface="Coming Home"/>
              </a:rPr>
              <a:t>10</a:t>
            </a:r>
          </a:p>
        </p:txBody>
      </p:sp>
      <p:pic>
        <p:nvPicPr>
          <p:cNvPr id="5121" name="Picture 1">
            <a:extLst>
              <a:ext uri="{FF2B5EF4-FFF2-40B4-BE49-F238E27FC236}">
                <a16:creationId xmlns:a16="http://schemas.microsoft.com/office/drawing/2014/main" id="{A67AE6D6-56B0-2F6A-2DB4-A51E194F2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150" y="2133600"/>
            <a:ext cx="5727700" cy="38925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0DA834E-C8B6-EDED-1770-8CA8F4B6423D}"/>
              </a:ext>
            </a:extLst>
          </p:cNvPr>
          <p:cNvSpPr>
            <a:spLocks noChangeArrowheads="1"/>
          </p:cNvSpPr>
          <p:nvPr/>
        </p:nvSpPr>
        <p:spPr bwMode="auto">
          <a:xfrm>
            <a:off x="0" y="4349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B662B221-EFDC-78A4-99B6-B8BFE2C66D55}"/>
              </a:ext>
            </a:extLst>
          </p:cNvPr>
          <p:cNvPicPr>
            <a:picLocks noChangeAspect="1"/>
          </p:cNvPicPr>
          <p:nvPr/>
        </p:nvPicPr>
        <p:blipFill>
          <a:blip r:embed="rId3"/>
          <a:stretch>
            <a:fillRect/>
          </a:stretch>
        </p:blipFill>
        <p:spPr>
          <a:xfrm>
            <a:off x="623336" y="694267"/>
            <a:ext cx="7897327" cy="5816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7"/>
          <p:cNvSpPr txBox="1">
            <a:spLocks/>
          </p:cNvSpPr>
          <p:nvPr/>
        </p:nvSpPr>
        <p:spPr bwMode="auto">
          <a:xfrm>
            <a:off x="1219200" y="1363663"/>
            <a:ext cx="330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ts val="2500"/>
              </a:lnSpc>
            </a:pPr>
            <a:r>
              <a:rPr lang="fr-FR" altLang="en-US" sz="2800" b="1">
                <a:solidFill>
                  <a:schemeClr val="bg1"/>
                </a:solidFill>
              </a:rPr>
              <a:t>Khách du lịch </a:t>
            </a:r>
          </a:p>
          <a:p>
            <a:pPr eaLnBrk="1" hangingPunct="1">
              <a:lnSpc>
                <a:spcPts val="2500"/>
              </a:lnSpc>
            </a:pPr>
            <a:r>
              <a:rPr lang="fr-FR" altLang="en-US" sz="2800" b="1">
                <a:solidFill>
                  <a:schemeClr val="bg1"/>
                </a:solidFill>
              </a:rPr>
              <a:t>là ai?</a:t>
            </a:r>
          </a:p>
        </p:txBody>
      </p:sp>
      <p:sp>
        <p:nvSpPr>
          <p:cNvPr id="12295" name="TextBox 7"/>
          <p:cNvSpPr txBox="1">
            <a:spLocks noChangeArrowheads="1"/>
          </p:cNvSpPr>
          <p:nvPr/>
        </p:nvSpPr>
        <p:spPr bwMode="auto">
          <a:xfrm>
            <a:off x="8001000" y="34925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b="1" i="1">
                <a:solidFill>
                  <a:srgbClr val="23A2B1"/>
                </a:solidFill>
                <a:latin typeface="Coming Home"/>
              </a:rPr>
              <a:t>11</a:t>
            </a:r>
          </a:p>
        </p:txBody>
      </p:sp>
      <p:pic>
        <p:nvPicPr>
          <p:cNvPr id="5" name="Picture 4">
            <a:extLst>
              <a:ext uri="{FF2B5EF4-FFF2-40B4-BE49-F238E27FC236}">
                <a16:creationId xmlns:a16="http://schemas.microsoft.com/office/drawing/2014/main" id="{52A0F760-E01D-E0A7-17BD-A5EDD0072793}"/>
              </a:ext>
            </a:extLst>
          </p:cNvPr>
          <p:cNvPicPr>
            <a:picLocks noChangeAspect="1"/>
          </p:cNvPicPr>
          <p:nvPr/>
        </p:nvPicPr>
        <p:blipFill>
          <a:blip r:embed="rId2"/>
          <a:stretch>
            <a:fillRect/>
          </a:stretch>
        </p:blipFill>
        <p:spPr>
          <a:xfrm>
            <a:off x="447099" y="804496"/>
            <a:ext cx="8249801" cy="524900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157163" y="5918200"/>
            <a:ext cx="8229600" cy="4525963"/>
          </a:xfrm>
        </p:spPr>
        <p:txBody>
          <a:bodyPr/>
          <a:lstStyle/>
          <a:p>
            <a:pPr>
              <a:buFont typeface="Arial" pitchFamily="34" charset="0"/>
              <a:buNone/>
            </a:pPr>
            <a:endParaRPr lang="en-US">
              <a:solidFill>
                <a:srgbClr val="0070C0"/>
              </a:solidFill>
            </a:endParaRPr>
          </a:p>
          <a:p>
            <a:endParaRPr lang="en-US"/>
          </a:p>
        </p:txBody>
      </p:sp>
      <p:pic>
        <p:nvPicPr>
          <p:cNvPr id="4" name="Picture 3"/>
          <p:cNvPicPr>
            <a:picLocks noChangeAspect="1"/>
          </p:cNvPicPr>
          <p:nvPr/>
        </p:nvPicPr>
        <p:blipFill>
          <a:blip r:embed="rId2"/>
          <a:stretch>
            <a:fillRect/>
          </a:stretch>
        </p:blipFill>
        <p:spPr>
          <a:xfrm>
            <a:off x="2649539" y="5291932"/>
            <a:ext cx="1139825" cy="1138237"/>
          </a:xfrm>
          <a:prstGeom prst="rect">
            <a:avLst/>
          </a:prstGeom>
          <a:ln w="76200" cap="rnd">
            <a:solidFill>
              <a:schemeClr val="bg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a:stretch>
            <a:fillRect/>
          </a:stretch>
        </p:blipFill>
        <p:spPr>
          <a:xfrm>
            <a:off x="1423194" y="5291932"/>
            <a:ext cx="1168400" cy="1160462"/>
          </a:xfrm>
          <a:prstGeom prst="rect">
            <a:avLst/>
          </a:prstGeom>
          <a:ln w="76200" cap="rnd">
            <a:solidFill>
              <a:schemeClr val="bg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7879689" y="5335587"/>
            <a:ext cx="1163638" cy="1165225"/>
          </a:xfrm>
          <a:prstGeom prst="rect">
            <a:avLst/>
          </a:prstGeom>
          <a:ln w="76200" cap="rnd">
            <a:solidFill>
              <a:schemeClr val="bg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5253038" y="5362575"/>
            <a:ext cx="1139825" cy="1139825"/>
          </a:xfrm>
          <a:prstGeom prst="rect">
            <a:avLst/>
          </a:prstGeom>
          <a:ln w="76200" cap="rnd">
            <a:solidFill>
              <a:schemeClr val="bg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6"/>
          <a:stretch>
            <a:fillRect/>
          </a:stretch>
        </p:blipFill>
        <p:spPr>
          <a:xfrm>
            <a:off x="128588" y="5287962"/>
            <a:ext cx="1139825" cy="1138238"/>
          </a:xfrm>
          <a:prstGeom prst="rect">
            <a:avLst/>
          </a:prstGeom>
          <a:ln w="76200" cap="rnd">
            <a:solidFill>
              <a:schemeClr val="bg1"/>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a:stretch>
            <a:fillRect/>
          </a:stretch>
        </p:blipFill>
        <p:spPr>
          <a:xfrm>
            <a:off x="3958432" y="5334000"/>
            <a:ext cx="1168400" cy="1168400"/>
          </a:xfrm>
          <a:prstGeom prst="rect">
            <a:avLst/>
          </a:prstGeom>
          <a:ln w="76200" cap="rnd">
            <a:solidFill>
              <a:schemeClr val="bg1"/>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8"/>
          <a:stretch>
            <a:fillRect/>
          </a:stretch>
        </p:blipFill>
        <p:spPr>
          <a:xfrm>
            <a:off x="6634957" y="5348287"/>
            <a:ext cx="1169987" cy="1168400"/>
          </a:xfrm>
          <a:prstGeom prst="rect">
            <a:avLst/>
          </a:prstGeom>
          <a:ln w="76200" cap="rnd">
            <a:solidFill>
              <a:schemeClr val="bg1"/>
            </a:solidFill>
          </a:ln>
          <a:effectLst>
            <a:outerShdw blurRad="50800" dist="38100" dir="2700000" algn="tl" rotWithShape="0">
              <a:prstClr val="black">
                <a:alpha val="40000"/>
              </a:prstClr>
            </a:outerShdw>
          </a:effectLst>
        </p:spPr>
      </p:pic>
      <p:sp>
        <p:nvSpPr>
          <p:cNvPr id="13323" name="TextBox 7"/>
          <p:cNvSpPr txBox="1">
            <a:spLocks noChangeArrowheads="1"/>
          </p:cNvSpPr>
          <p:nvPr/>
        </p:nvSpPr>
        <p:spPr bwMode="auto">
          <a:xfrm>
            <a:off x="8153400" y="1270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b="1" i="1">
                <a:solidFill>
                  <a:srgbClr val="23A2B1"/>
                </a:solidFill>
                <a:latin typeface="Coming Home"/>
              </a:rPr>
              <a:t>12</a:t>
            </a:r>
          </a:p>
        </p:txBody>
      </p:sp>
      <p:pic>
        <p:nvPicPr>
          <p:cNvPr id="12" name="Picture 11">
            <a:extLst>
              <a:ext uri="{FF2B5EF4-FFF2-40B4-BE49-F238E27FC236}">
                <a16:creationId xmlns:a16="http://schemas.microsoft.com/office/drawing/2014/main" id="{B70A64A7-67CD-F0D0-2E32-B1CB6C65276D}"/>
              </a:ext>
            </a:extLst>
          </p:cNvPr>
          <p:cNvPicPr>
            <a:picLocks noChangeAspect="1"/>
          </p:cNvPicPr>
          <p:nvPr/>
        </p:nvPicPr>
        <p:blipFill>
          <a:blip r:embed="rId9"/>
          <a:stretch>
            <a:fillRect/>
          </a:stretch>
        </p:blipFill>
        <p:spPr>
          <a:xfrm>
            <a:off x="157163" y="536575"/>
            <a:ext cx="8526065" cy="4674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edge">
                                      <p:cBhvr>
                                        <p:cTn id="22" dur="2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edge">
                                      <p:cBhvr>
                                        <p:cTn id="27" dur="20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downLeft)">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edge">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8001000" y="87313"/>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b="1" i="1">
                <a:solidFill>
                  <a:srgbClr val="23A2B1"/>
                </a:solidFill>
                <a:latin typeface="Coming Home"/>
              </a:rPr>
              <a:t>13</a:t>
            </a:r>
          </a:p>
        </p:txBody>
      </p:sp>
      <p:pic>
        <p:nvPicPr>
          <p:cNvPr id="4" name="Picture 3">
            <a:extLst>
              <a:ext uri="{FF2B5EF4-FFF2-40B4-BE49-F238E27FC236}">
                <a16:creationId xmlns:a16="http://schemas.microsoft.com/office/drawing/2014/main" id="{C8847E6F-22DA-ED6A-41E4-29C3EDC7200C}"/>
              </a:ext>
            </a:extLst>
          </p:cNvPr>
          <p:cNvPicPr>
            <a:picLocks noChangeAspect="1"/>
          </p:cNvPicPr>
          <p:nvPr/>
        </p:nvPicPr>
        <p:blipFill>
          <a:blip r:embed="rId2"/>
          <a:stretch>
            <a:fillRect/>
          </a:stretch>
        </p:blipFill>
        <p:spPr>
          <a:xfrm>
            <a:off x="971047" y="213864"/>
            <a:ext cx="7317820" cy="643027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7"/>
          <p:cNvSpPr txBox="1">
            <a:spLocks noChangeArrowheads="1"/>
          </p:cNvSpPr>
          <p:nvPr/>
        </p:nvSpPr>
        <p:spPr bwMode="auto">
          <a:xfrm>
            <a:off x="8001000" y="34925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b="1" i="1">
                <a:solidFill>
                  <a:srgbClr val="23A2B1"/>
                </a:solidFill>
                <a:latin typeface="Coming Home"/>
              </a:rPr>
              <a:t>15</a:t>
            </a:r>
          </a:p>
        </p:txBody>
      </p:sp>
      <p:pic>
        <p:nvPicPr>
          <p:cNvPr id="3" name="Picture 2">
            <a:extLst>
              <a:ext uri="{FF2B5EF4-FFF2-40B4-BE49-F238E27FC236}">
                <a16:creationId xmlns:a16="http://schemas.microsoft.com/office/drawing/2014/main" id="{FBD552B2-DBC6-E19C-0A4F-FA612AC05A34}"/>
              </a:ext>
            </a:extLst>
          </p:cNvPr>
          <p:cNvPicPr>
            <a:picLocks noChangeAspect="1"/>
          </p:cNvPicPr>
          <p:nvPr/>
        </p:nvPicPr>
        <p:blipFill>
          <a:blip r:embed="rId2"/>
          <a:stretch>
            <a:fillRect/>
          </a:stretch>
        </p:blipFill>
        <p:spPr>
          <a:xfrm>
            <a:off x="890073" y="542522"/>
            <a:ext cx="7363853" cy="577295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8001000" y="34925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b="1" i="1">
                <a:solidFill>
                  <a:srgbClr val="23A2B1"/>
                </a:solidFill>
                <a:latin typeface="Coming Home"/>
              </a:rPr>
              <a:t>16</a:t>
            </a:r>
          </a:p>
        </p:txBody>
      </p:sp>
      <p:pic>
        <p:nvPicPr>
          <p:cNvPr id="6" name="Picture 5">
            <a:extLst>
              <a:ext uri="{FF2B5EF4-FFF2-40B4-BE49-F238E27FC236}">
                <a16:creationId xmlns:a16="http://schemas.microsoft.com/office/drawing/2014/main" id="{E4CFD779-81C0-8A31-9772-6579B11AA7E9}"/>
              </a:ext>
            </a:extLst>
          </p:cNvPr>
          <p:cNvPicPr>
            <a:picLocks noChangeAspect="1"/>
          </p:cNvPicPr>
          <p:nvPr/>
        </p:nvPicPr>
        <p:blipFill>
          <a:blip r:embed="rId2"/>
          <a:stretch>
            <a:fillRect/>
          </a:stretch>
        </p:blipFill>
        <p:spPr>
          <a:xfrm>
            <a:off x="1414022" y="266258"/>
            <a:ext cx="6315956" cy="632548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8153400" y="1270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b="1" i="1">
                <a:solidFill>
                  <a:srgbClr val="23A2B1"/>
                </a:solidFill>
                <a:latin typeface="Coming Home"/>
              </a:rPr>
              <a:t>17</a:t>
            </a:r>
          </a:p>
        </p:txBody>
      </p:sp>
      <p:pic>
        <p:nvPicPr>
          <p:cNvPr id="7" name="Picture 6">
            <a:extLst>
              <a:ext uri="{FF2B5EF4-FFF2-40B4-BE49-F238E27FC236}">
                <a16:creationId xmlns:a16="http://schemas.microsoft.com/office/drawing/2014/main" id="{1890026E-10DA-B6CB-CC00-AF06E01B34F8}"/>
              </a:ext>
            </a:extLst>
          </p:cNvPr>
          <p:cNvPicPr>
            <a:picLocks noChangeAspect="1"/>
          </p:cNvPicPr>
          <p:nvPr/>
        </p:nvPicPr>
        <p:blipFill>
          <a:blip r:embed="rId2"/>
          <a:stretch>
            <a:fillRect/>
          </a:stretch>
        </p:blipFill>
        <p:spPr>
          <a:xfrm>
            <a:off x="1347337" y="594917"/>
            <a:ext cx="6449325" cy="56681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7"/>
          <p:cNvSpPr txBox="1">
            <a:spLocks/>
          </p:cNvSpPr>
          <p:nvPr/>
        </p:nvSpPr>
        <p:spPr bwMode="auto">
          <a:xfrm>
            <a:off x="473075" y="2211388"/>
            <a:ext cx="30480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fil-PH" altLang="en-US" sz="4400" b="1">
              <a:solidFill>
                <a:srgbClr val="37AAB6"/>
              </a:solidFill>
            </a:endParaRPr>
          </a:p>
        </p:txBody>
      </p:sp>
      <p:sp>
        <p:nvSpPr>
          <p:cNvPr id="3075" name="Title 7"/>
          <p:cNvSpPr txBox="1">
            <a:spLocks/>
          </p:cNvSpPr>
          <p:nvPr/>
        </p:nvSpPr>
        <p:spPr bwMode="auto">
          <a:xfrm>
            <a:off x="1502268" y="2102581"/>
            <a:ext cx="5068887" cy="2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14350" indent="-5143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Tx/>
              <a:buAutoNum type="arabicPeriod"/>
            </a:pPr>
            <a:r>
              <a:rPr lang="vi-VN" sz="3200"/>
              <a:t>Hạng 1–3 sao </a:t>
            </a:r>
            <a:endParaRPr lang="en-US" sz="3200"/>
          </a:p>
          <a:p>
            <a:pPr eaLnBrk="1" hangingPunct="1">
              <a:buFontTx/>
              <a:buAutoNum type="arabicPeriod"/>
            </a:pPr>
            <a:r>
              <a:rPr lang="vi-VN" sz="3200"/>
              <a:t>Khách sạn, biệt thự du lịch, căn hộ du lịch, tàu thủy lưu trú</a:t>
            </a:r>
            <a:r>
              <a:rPr lang="en-US" sz="3200"/>
              <a:t> trên địa bàn tỉnh Đồng Nai •</a:t>
            </a:r>
          </a:p>
        </p:txBody>
      </p:sp>
      <p:sp>
        <p:nvSpPr>
          <p:cNvPr id="3076" name="TextBox 5"/>
          <p:cNvSpPr txBox="1">
            <a:spLocks noChangeArrowheads="1"/>
          </p:cNvSpPr>
          <p:nvPr/>
        </p:nvSpPr>
        <p:spPr bwMode="auto">
          <a:xfrm>
            <a:off x="141288" y="6457950"/>
            <a:ext cx="87741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r>
              <a:rPr lang="vi-VN" altLang="en-US" sz="700" b="1">
                <a:solidFill>
                  <a:srgbClr val="0070C0"/>
                </a:solidFill>
                <a:latin typeface="Verdana" pitchFamily="34" charset="0"/>
              </a:rPr>
              <a:t>Tài liệu này được xây dựng với sự hỗ trợ tài chính của Liên minh Châu Âu. Tổ chức SNV và ILO hoàn toàn chịu trách nhiệm về nội dung của tài liệu này và nội dung đó không thể hiện quan điểm của Liên minh Châu Âu. Để biết thêm thông tin về sự hỗ trợ của Liên minh Châu Âu (EuropeAid), xin vui lòng truy cập http://ec.europa.eu/europeaid/</a:t>
            </a:r>
          </a:p>
        </p:txBody>
      </p:sp>
      <p:sp>
        <p:nvSpPr>
          <p:cNvPr id="3077" name="TextBox 7"/>
          <p:cNvSpPr txBox="1">
            <a:spLocks noChangeArrowheads="1"/>
          </p:cNvSpPr>
          <p:nvPr/>
        </p:nvSpPr>
        <p:spPr bwMode="auto">
          <a:xfrm>
            <a:off x="-22225" y="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b="1" i="1">
                <a:solidFill>
                  <a:srgbClr val="23A2B1"/>
                </a:solidFill>
                <a:latin typeface="Coming Home"/>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edge">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ctagon 17"/>
          <p:cNvSpPr/>
          <p:nvPr/>
        </p:nvSpPr>
        <p:spPr>
          <a:xfrm>
            <a:off x="0" y="968375"/>
            <a:ext cx="773113" cy="914400"/>
          </a:xfrm>
          <a:prstGeom prst="oct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a:solidFill>
                  <a:srgbClr val="FF0000"/>
                </a:solidFill>
              </a:rPr>
              <a:t>9</a:t>
            </a:r>
            <a:endParaRPr lang="en-US" sz="5400" b="1" dirty="0">
              <a:solidFill>
                <a:srgbClr val="FF0000"/>
              </a:solidFill>
            </a:endParaRPr>
          </a:p>
        </p:txBody>
      </p:sp>
      <p:sp>
        <p:nvSpPr>
          <p:cNvPr id="22" name="Octagon 21"/>
          <p:cNvSpPr/>
          <p:nvPr/>
        </p:nvSpPr>
        <p:spPr>
          <a:xfrm>
            <a:off x="0" y="4975225"/>
            <a:ext cx="1151467" cy="914400"/>
          </a:xfrm>
          <a:prstGeom prst="oct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rgbClr val="FF0000"/>
                </a:solidFill>
              </a:rPr>
              <a:t>10</a:t>
            </a:r>
            <a:endParaRPr lang="en-US" sz="4000" b="1" dirty="0">
              <a:solidFill>
                <a:srgbClr val="FF0000"/>
              </a:solidFill>
            </a:endParaRPr>
          </a:p>
        </p:txBody>
      </p:sp>
      <p:sp>
        <p:nvSpPr>
          <p:cNvPr id="19469" name="TextBox 7"/>
          <p:cNvSpPr txBox="1">
            <a:spLocks noChangeArrowheads="1"/>
          </p:cNvSpPr>
          <p:nvPr/>
        </p:nvSpPr>
        <p:spPr bwMode="auto">
          <a:xfrm>
            <a:off x="0" y="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b="1" i="1">
                <a:solidFill>
                  <a:srgbClr val="23A2B1"/>
                </a:solidFill>
                <a:latin typeface="Coming Home"/>
              </a:rPr>
              <a:t>18</a:t>
            </a:r>
          </a:p>
        </p:txBody>
      </p:sp>
      <p:pic>
        <p:nvPicPr>
          <p:cNvPr id="5" name="Picture 4">
            <a:extLst>
              <a:ext uri="{FF2B5EF4-FFF2-40B4-BE49-F238E27FC236}">
                <a16:creationId xmlns:a16="http://schemas.microsoft.com/office/drawing/2014/main" id="{9348E158-5241-1BA0-A9FC-4AD0AA4FB282}"/>
              </a:ext>
            </a:extLst>
          </p:cNvPr>
          <p:cNvPicPr>
            <a:picLocks noChangeAspect="1"/>
          </p:cNvPicPr>
          <p:nvPr/>
        </p:nvPicPr>
        <p:blipFill>
          <a:blip r:embed="rId2"/>
          <a:stretch>
            <a:fillRect/>
          </a:stretch>
        </p:blipFill>
        <p:spPr>
          <a:xfrm>
            <a:off x="1151467" y="439209"/>
            <a:ext cx="8011643" cy="3305636"/>
          </a:xfrm>
          <a:prstGeom prst="rect">
            <a:avLst/>
          </a:prstGeom>
        </p:spPr>
      </p:pic>
      <p:pic>
        <p:nvPicPr>
          <p:cNvPr id="7" name="Picture 6">
            <a:extLst>
              <a:ext uri="{FF2B5EF4-FFF2-40B4-BE49-F238E27FC236}">
                <a16:creationId xmlns:a16="http://schemas.microsoft.com/office/drawing/2014/main" id="{2451189D-1B7C-75B7-CFF5-E3D73580F61D}"/>
              </a:ext>
            </a:extLst>
          </p:cNvPr>
          <p:cNvPicPr>
            <a:picLocks noChangeAspect="1"/>
          </p:cNvPicPr>
          <p:nvPr/>
        </p:nvPicPr>
        <p:blipFill>
          <a:blip r:embed="rId3"/>
          <a:stretch>
            <a:fillRect/>
          </a:stretch>
        </p:blipFill>
        <p:spPr>
          <a:xfrm>
            <a:off x="1367857" y="3985436"/>
            <a:ext cx="7776143" cy="287256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7"/>
          <p:cNvSpPr txBox="1">
            <a:spLocks noChangeArrowheads="1"/>
          </p:cNvSpPr>
          <p:nvPr/>
        </p:nvSpPr>
        <p:spPr bwMode="auto">
          <a:xfrm>
            <a:off x="8001000" y="34925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b="1" i="1">
                <a:solidFill>
                  <a:srgbClr val="23A2B1"/>
                </a:solidFill>
                <a:latin typeface="Coming Home"/>
              </a:rPr>
              <a:t>19</a:t>
            </a:r>
          </a:p>
        </p:txBody>
      </p:sp>
      <p:sp>
        <p:nvSpPr>
          <p:cNvPr id="3" name="Octagon 2">
            <a:extLst>
              <a:ext uri="{FF2B5EF4-FFF2-40B4-BE49-F238E27FC236}">
                <a16:creationId xmlns:a16="http://schemas.microsoft.com/office/drawing/2014/main" id="{EF613DC6-05D6-E467-0FB1-DF9DC76B687E}"/>
              </a:ext>
            </a:extLst>
          </p:cNvPr>
          <p:cNvSpPr/>
          <p:nvPr/>
        </p:nvSpPr>
        <p:spPr>
          <a:xfrm>
            <a:off x="71943" y="1681390"/>
            <a:ext cx="1083734" cy="830263"/>
          </a:xfrm>
          <a:prstGeom prst="oct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rgbClr val="FF0000"/>
                </a:solidFill>
              </a:rPr>
              <a:t>11</a:t>
            </a:r>
            <a:endParaRPr lang="en-US" sz="4000" b="1" dirty="0">
              <a:solidFill>
                <a:srgbClr val="FF0000"/>
              </a:solidFill>
            </a:endParaRPr>
          </a:p>
        </p:txBody>
      </p:sp>
      <p:sp>
        <p:nvSpPr>
          <p:cNvPr id="19" name="Octagon 18"/>
          <p:cNvSpPr/>
          <p:nvPr/>
        </p:nvSpPr>
        <p:spPr>
          <a:xfrm>
            <a:off x="2379086" y="4956175"/>
            <a:ext cx="922867" cy="914400"/>
          </a:xfrm>
          <a:prstGeom prst="oct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a:solidFill>
                  <a:srgbClr val="FF0000"/>
                </a:solidFill>
              </a:rPr>
              <a:t>12</a:t>
            </a:r>
            <a:endParaRPr lang="en-US" sz="3600" b="1" dirty="0">
              <a:solidFill>
                <a:srgbClr val="FF0000"/>
              </a:solidFill>
            </a:endParaRPr>
          </a:p>
        </p:txBody>
      </p:sp>
      <p:pic>
        <p:nvPicPr>
          <p:cNvPr id="10" name="Picture 9">
            <a:extLst>
              <a:ext uri="{FF2B5EF4-FFF2-40B4-BE49-F238E27FC236}">
                <a16:creationId xmlns:a16="http://schemas.microsoft.com/office/drawing/2014/main" id="{CF6A5F30-0184-88FD-C52F-8B054E3BBCC0}"/>
              </a:ext>
            </a:extLst>
          </p:cNvPr>
          <p:cNvPicPr>
            <a:picLocks noChangeAspect="1"/>
          </p:cNvPicPr>
          <p:nvPr/>
        </p:nvPicPr>
        <p:blipFill>
          <a:blip r:embed="rId2"/>
          <a:stretch>
            <a:fillRect/>
          </a:stretch>
        </p:blipFill>
        <p:spPr>
          <a:xfrm>
            <a:off x="1155677" y="873125"/>
            <a:ext cx="7916380" cy="3277057"/>
          </a:xfrm>
          <a:prstGeom prst="rect">
            <a:avLst/>
          </a:prstGeom>
        </p:spPr>
      </p:pic>
      <p:sp>
        <p:nvSpPr>
          <p:cNvPr id="12" name="Title 10">
            <a:extLst>
              <a:ext uri="{FF2B5EF4-FFF2-40B4-BE49-F238E27FC236}">
                <a16:creationId xmlns:a16="http://schemas.microsoft.com/office/drawing/2014/main" id="{821032F6-CFE6-1DE3-C8B1-D97E8737E40E}"/>
              </a:ext>
            </a:extLst>
          </p:cNvPr>
          <p:cNvSpPr>
            <a:spLocks noGrp="1"/>
          </p:cNvSpPr>
          <p:nvPr>
            <p:ph type="title"/>
          </p:nvPr>
        </p:nvSpPr>
        <p:spPr>
          <a:xfrm>
            <a:off x="1286933" y="4841875"/>
            <a:ext cx="7785124" cy="1143000"/>
          </a:xfrm>
        </p:spPr>
        <p:txBody>
          <a:bodyPr/>
          <a:lstStyle/>
          <a:p>
            <a:r>
              <a:rPr lang="en-US" b="1">
                <a:solidFill>
                  <a:srgbClr val="FF0000"/>
                </a:solidFill>
              </a:rPr>
              <a:t>NHẬN KẾT QUẢ</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7"/>
          <p:cNvSpPr txBox="1">
            <a:spLocks/>
          </p:cNvSpPr>
          <p:nvPr/>
        </p:nvSpPr>
        <p:spPr bwMode="auto">
          <a:xfrm>
            <a:off x="447146" y="457200"/>
            <a:ext cx="655478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457200"/>
            <a:r>
              <a:rPr lang="vi-VN" sz="4000">
                <a:solidFill>
                  <a:srgbClr val="000000"/>
                </a:solidFill>
              </a:rPr>
              <a:t>Áp dụng cho các loại hình:</a:t>
            </a:r>
            <a:endParaRPr lang="en-US" sz="4000"/>
          </a:p>
        </p:txBody>
      </p:sp>
      <p:sp>
        <p:nvSpPr>
          <p:cNvPr id="4100" name="TextBox 7"/>
          <p:cNvSpPr txBox="1">
            <a:spLocks noChangeArrowheads="1"/>
          </p:cNvSpPr>
          <p:nvPr/>
        </p:nvSpPr>
        <p:spPr bwMode="auto">
          <a:xfrm>
            <a:off x="8001000" y="34925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b="1" i="1">
                <a:solidFill>
                  <a:srgbClr val="23A2B1"/>
                </a:solidFill>
                <a:latin typeface="Coming Home"/>
              </a:rPr>
              <a:t>3</a:t>
            </a:r>
          </a:p>
        </p:txBody>
      </p:sp>
      <p:grpSp>
        <p:nvGrpSpPr>
          <p:cNvPr id="3" name="Group 2"/>
          <p:cNvGrpSpPr>
            <a:grpSpLocks/>
          </p:cNvGrpSpPr>
          <p:nvPr/>
        </p:nvGrpSpPr>
        <p:grpSpPr bwMode="auto">
          <a:xfrm flipH="1">
            <a:off x="4676775" y="2754313"/>
            <a:ext cx="4243388" cy="4102100"/>
            <a:chOff x="4649613" y="2594673"/>
            <a:chExt cx="4409722" cy="4263327"/>
          </a:xfrm>
        </p:grpSpPr>
        <p:pic>
          <p:nvPicPr>
            <p:cNvPr id="2050" name="Picture 2" descr="C:\Users\sanjay\Desktop\Vietnam\illustrations\tourist crosshanded.png"/>
            <p:cNvPicPr>
              <a:picLocks noChangeAspect="1" noChangeArrowheads="1"/>
            </p:cNvPicPr>
            <p:nvPr/>
          </p:nvPicPr>
          <p:blipFill>
            <a:blip r:embed="rId3"/>
            <a:srcRect/>
            <a:stretch>
              <a:fillRect/>
            </a:stretch>
          </p:blipFill>
          <p:spPr bwMode="auto">
            <a:xfrm>
              <a:off x="6322437" y="2594673"/>
              <a:ext cx="2736898" cy="4263327"/>
            </a:xfrm>
            <a:prstGeom prst="rect">
              <a:avLst/>
            </a:prstGeom>
            <a:noFill/>
            <a:effectLst>
              <a:outerShdw blurRad="50800" dist="38100" dir="2700000" algn="tl" rotWithShape="0">
                <a:prstClr val="black">
                  <a:alpha val="40000"/>
                </a:prstClr>
              </a:outerShdw>
            </a:effectLst>
          </p:spPr>
        </p:pic>
        <p:pic>
          <p:nvPicPr>
            <p:cNvPr id="2" name="Picture 1"/>
            <p:cNvPicPr>
              <a:picLocks noChangeAspect="1"/>
            </p:cNvPicPr>
            <p:nvPr/>
          </p:nvPicPr>
          <p:blipFill>
            <a:blip r:embed="rId4"/>
            <a:stretch>
              <a:fillRect/>
            </a:stretch>
          </p:blipFill>
          <p:spPr>
            <a:xfrm flipH="1">
              <a:off x="4649613" y="3056643"/>
              <a:ext cx="2093505" cy="3801357"/>
            </a:xfrm>
            <a:prstGeom prst="rect">
              <a:avLst/>
            </a:prstGeom>
            <a:effectLst>
              <a:outerShdw blurRad="50800" dist="38100" dir="2700000" algn="tl" rotWithShape="0">
                <a:prstClr val="black">
                  <a:alpha val="40000"/>
                </a:prstClr>
              </a:outerShdw>
            </a:effectLst>
          </p:spPr>
        </p:pic>
      </p:grpSp>
      <p:sp>
        <p:nvSpPr>
          <p:cNvPr id="5" name="TextBox 4">
            <a:extLst>
              <a:ext uri="{FF2B5EF4-FFF2-40B4-BE49-F238E27FC236}">
                <a16:creationId xmlns:a16="http://schemas.microsoft.com/office/drawing/2014/main" id="{8212E396-BFA5-C49B-76F5-6323BBECFAF6}"/>
              </a:ext>
            </a:extLst>
          </p:cNvPr>
          <p:cNvSpPr txBox="1"/>
          <p:nvPr/>
        </p:nvSpPr>
        <p:spPr>
          <a:xfrm>
            <a:off x="313267" y="2183150"/>
            <a:ext cx="4572000" cy="1446550"/>
          </a:xfrm>
          <a:prstGeom prst="rect">
            <a:avLst/>
          </a:prstGeom>
          <a:noFill/>
        </p:spPr>
        <p:txBody>
          <a:bodyPr wrap="square">
            <a:spAutoFit/>
          </a:bodyPr>
          <a:lstStyle/>
          <a:p>
            <a:pPr lvl="1"/>
            <a:r>
              <a:rPr lang="en-US" sz="2200" b="1"/>
              <a:t>1. </a:t>
            </a:r>
            <a:r>
              <a:rPr lang="vi-VN" sz="2200" b="1"/>
              <a:t>Khách sạn</a:t>
            </a:r>
          </a:p>
          <a:p>
            <a:pPr lvl="1"/>
            <a:r>
              <a:rPr lang="en-US" sz="2200" b="1"/>
              <a:t>2. </a:t>
            </a:r>
            <a:r>
              <a:rPr lang="vi-VN" sz="2200" b="1"/>
              <a:t>Biệt thự du lịch</a:t>
            </a:r>
          </a:p>
          <a:p>
            <a:pPr lvl="1"/>
            <a:r>
              <a:rPr lang="en-US" sz="2200" b="1"/>
              <a:t>3. </a:t>
            </a:r>
            <a:r>
              <a:rPr lang="vi-VN" sz="2200" b="1"/>
              <a:t>Căn hộ du lịch</a:t>
            </a:r>
          </a:p>
          <a:p>
            <a:pPr lvl="1"/>
            <a:r>
              <a:rPr lang="en-US" sz="2200" b="1"/>
              <a:t>4. </a:t>
            </a:r>
            <a:r>
              <a:rPr lang="vi-VN" sz="2200" b="1"/>
              <a:t>Tàu thủy lưu trú du lịch</a:t>
            </a:r>
            <a:r>
              <a:rPr lang="en-US" sz="2200" b="1"/>
              <a:t>.</a:t>
            </a:r>
            <a:endParaRPr lang="vi-VN" sz="2200" b="1"/>
          </a:p>
        </p:txBody>
      </p:sp>
      <p:sp>
        <p:nvSpPr>
          <p:cNvPr id="7" name="TextBox 6">
            <a:extLst>
              <a:ext uri="{FF2B5EF4-FFF2-40B4-BE49-F238E27FC236}">
                <a16:creationId xmlns:a16="http://schemas.microsoft.com/office/drawing/2014/main" id="{0C966858-75C6-5BFF-38EE-A744914437D4}"/>
              </a:ext>
            </a:extLst>
          </p:cNvPr>
          <p:cNvSpPr txBox="1"/>
          <p:nvPr/>
        </p:nvSpPr>
        <p:spPr>
          <a:xfrm>
            <a:off x="313267" y="3754587"/>
            <a:ext cx="5410199" cy="400110"/>
          </a:xfrm>
          <a:prstGeom prst="rect">
            <a:avLst/>
          </a:prstGeom>
          <a:noFill/>
        </p:spPr>
        <p:txBody>
          <a:bodyPr wrap="square">
            <a:spAutoFit/>
          </a:bodyPr>
          <a:lstStyle/>
          <a:p>
            <a:r>
              <a:rPr lang="en-US" sz="2000" b="1">
                <a:solidFill>
                  <a:srgbClr val="FF0000"/>
                </a:solidFill>
              </a:rPr>
              <a:t>Đề nghị công nhận hạng từ 1 sao đến 3 sao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slide(fromBottom)">
                                      <p:cBhvr>
                                        <p:cTn id="7" dur="500"/>
                                        <p:tgtEl>
                                          <p:spTgt spid="40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2994" y="1097280"/>
            <a:ext cx="6578019" cy="1938992"/>
          </a:xfrm>
          <a:prstGeom prst="rect">
            <a:avLst/>
          </a:prstGeom>
          <a:noFill/>
        </p:spPr>
        <p:txBody>
          <a:bodyPr wrap="none">
            <a:spAutoFit/>
          </a:bodyPr>
          <a:lstStyle/>
          <a:p>
            <a:pPr algn="ctr">
              <a:defRPr sz="4000" b="1">
                <a:solidFill>
                  <a:srgbClr val="004080"/>
                </a:solidFill>
              </a:defRPr>
            </a:pPr>
            <a:r>
              <a:rPr lang="en-US"/>
              <a:t>Yêu cầu </a:t>
            </a:r>
            <a:r>
              <a:rPr lang="en-US" sz="4000" b="1"/>
              <a:t>Yêu cầu cần thiết </a:t>
            </a:r>
          </a:p>
          <a:p>
            <a:pPr algn="ctr">
              <a:defRPr sz="4000" b="1">
                <a:solidFill>
                  <a:srgbClr val="004080"/>
                </a:solidFill>
              </a:defRPr>
            </a:pPr>
            <a:r>
              <a:rPr lang="en-US" sz="4000" b="1"/>
              <a:t>đối với tổ chức hoặc công dân</a:t>
            </a:r>
          </a:p>
          <a:p>
            <a:pPr algn="ctr">
              <a:defRPr sz="4000" b="1">
                <a:solidFill>
                  <a:srgbClr val="004080"/>
                </a:solidFill>
              </a:defRPr>
            </a:pPr>
            <a:r>
              <a:rPr lang="en-US" sz="4000" b="1"/>
              <a:t> khi thực hiện TTHC</a:t>
            </a:r>
            <a:endParaRPr/>
          </a:p>
        </p:txBody>
      </p:sp>
      <p:sp>
        <p:nvSpPr>
          <p:cNvPr id="3" name="TextBox 2"/>
          <p:cNvSpPr txBox="1"/>
          <p:nvPr/>
        </p:nvSpPr>
        <p:spPr>
          <a:xfrm>
            <a:off x="2797443" y="5946987"/>
            <a:ext cx="3549113" cy="430887"/>
          </a:xfrm>
          <a:prstGeom prst="rect">
            <a:avLst/>
          </a:prstGeom>
          <a:noFill/>
        </p:spPr>
        <p:txBody>
          <a:bodyPr wrap="none">
            <a:spAutoFit/>
          </a:bodyPr>
          <a:lstStyle/>
          <a:p>
            <a:pPr algn="ctr">
              <a:defRPr sz="2200">
                <a:solidFill>
                  <a:srgbClr val="0078D7"/>
                </a:solidFill>
              </a:defRPr>
            </a:pPr>
            <a:r>
              <a:rPr lang="en-US"/>
              <a:t>Có tài khoản VNieD mức độ 2</a:t>
            </a:r>
            <a:endParaRPr/>
          </a:p>
        </p:txBody>
      </p:sp>
      <p:sp>
        <p:nvSpPr>
          <p:cNvPr id="4" name="Rectangle 3"/>
          <p:cNvSpPr/>
          <p:nvPr/>
        </p:nvSpPr>
        <p:spPr>
          <a:xfrm>
            <a:off x="0" y="0"/>
            <a:ext cx="9144000" cy="274320"/>
          </a:xfrm>
          <a:prstGeom prst="rect">
            <a:avLst/>
          </a:prstGeom>
          <a:solidFill>
            <a:srgbClr val="0078D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6" name="Picture 5">
            <a:extLst>
              <a:ext uri="{FF2B5EF4-FFF2-40B4-BE49-F238E27FC236}">
                <a16:creationId xmlns:a16="http://schemas.microsoft.com/office/drawing/2014/main" id="{09283C6E-8CEC-D5DA-05F4-C0B48D7DD2EF}"/>
              </a:ext>
            </a:extLst>
          </p:cNvPr>
          <p:cNvPicPr>
            <a:picLocks noChangeAspect="1"/>
          </p:cNvPicPr>
          <p:nvPr/>
        </p:nvPicPr>
        <p:blipFill>
          <a:blip r:embed="rId2"/>
          <a:stretch>
            <a:fillRect/>
          </a:stretch>
        </p:blipFill>
        <p:spPr>
          <a:xfrm>
            <a:off x="3219261" y="3050208"/>
            <a:ext cx="2705478" cy="275310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vi-VN">
                <a:solidFill>
                  <a:srgbClr val="FF0000"/>
                </a:solidFill>
              </a:rPr>
              <a:t>Hồ sơ cần chuẩn bị</a:t>
            </a:r>
            <a:endParaRPr lang="en-US" dirty="0">
              <a:solidFill>
                <a:srgbClr val="FF0000"/>
              </a:solidFill>
              <a:latin typeface="+mn-lt"/>
            </a:endParaRPr>
          </a:p>
        </p:txBody>
      </p:sp>
      <p:sp>
        <p:nvSpPr>
          <p:cNvPr id="5123" name="Content Placeholder 2"/>
          <p:cNvSpPr>
            <a:spLocks noGrp="1"/>
          </p:cNvSpPr>
          <p:nvPr>
            <p:ph idx="1"/>
          </p:nvPr>
        </p:nvSpPr>
        <p:spPr>
          <a:xfrm>
            <a:off x="338667" y="1633538"/>
            <a:ext cx="8576733" cy="3607329"/>
          </a:xfrm>
        </p:spPr>
        <p:txBody>
          <a:bodyPr/>
          <a:lstStyle/>
          <a:p>
            <a:pPr marL="0" indent="0">
              <a:buNone/>
            </a:pPr>
            <a:r>
              <a:rPr lang="en-US"/>
              <a:t>(1) </a:t>
            </a:r>
            <a:r>
              <a:rPr lang="vi-VN"/>
              <a:t>Đơn đề nghị xếp hạng cơ sở lưu trú du lịch</a:t>
            </a:r>
            <a:endParaRPr lang="en-US"/>
          </a:p>
          <a:p>
            <a:pPr marL="0" indent="0">
              <a:buNone/>
            </a:pPr>
            <a:r>
              <a:rPr lang="en-US"/>
              <a:t>(2) </a:t>
            </a:r>
            <a:r>
              <a:rPr lang="vi-VN"/>
              <a:t>Bản </a:t>
            </a:r>
            <a:r>
              <a:rPr lang="en-US"/>
              <a:t>tự chấm điểm theo TCVN 4391:2015</a:t>
            </a:r>
          </a:p>
          <a:p>
            <a:pPr marL="0" indent="0">
              <a:buNone/>
            </a:pPr>
            <a:r>
              <a:rPr lang="en-US"/>
              <a:t>(3) </a:t>
            </a:r>
            <a:r>
              <a:rPr lang="vi-VN"/>
              <a:t>Danh sách người quản lý và nhân viên</a:t>
            </a:r>
            <a:endParaRPr lang="en-US"/>
          </a:p>
          <a:p>
            <a:pPr marL="0" indent="0">
              <a:buNone/>
            </a:pPr>
            <a:r>
              <a:rPr lang="en-US"/>
              <a:t>(4) </a:t>
            </a:r>
            <a:r>
              <a:rPr lang="vi-VN"/>
              <a:t>Giấy tờ pháp lý liên quan (ĐKKD, PCCC, ATTP…)</a:t>
            </a:r>
            <a:endParaRPr lang="en-US" sz="2000" b="1"/>
          </a:p>
          <a:p>
            <a:endParaRPr lang="en-US" sz="2000" b="1"/>
          </a:p>
          <a:p>
            <a:endParaRPr lang="en-US"/>
          </a:p>
        </p:txBody>
      </p:sp>
      <p:sp>
        <p:nvSpPr>
          <p:cNvPr id="5124" name="TextBox 7"/>
          <p:cNvSpPr txBox="1">
            <a:spLocks noChangeArrowheads="1"/>
          </p:cNvSpPr>
          <p:nvPr/>
        </p:nvSpPr>
        <p:spPr bwMode="auto">
          <a:xfrm>
            <a:off x="8001000" y="1270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b="1" i="1">
                <a:solidFill>
                  <a:srgbClr val="23A2B1"/>
                </a:solidFill>
                <a:latin typeface="Coming Home"/>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5123">
                                            <p:txEl>
                                              <p:pRg st="0" end="0"/>
                                            </p:txEl>
                                          </p:spTgt>
                                        </p:tgtEl>
                                        <p:attrNameLst>
                                          <p:attrName>style.visibility</p:attrName>
                                        </p:attrNameLst>
                                      </p:cBhvr>
                                      <p:to>
                                        <p:strVal val="visible"/>
                                      </p:to>
                                    </p:set>
                                    <p:animEffect transition="in" filter="strips(downLeft)">
                                      <p:cBhvr>
                                        <p:cTn id="10" dur="500"/>
                                        <p:tgtEl>
                                          <p:spTgt spid="5123">
                                            <p:txEl>
                                              <p:pRg st="0" end="0"/>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Effect transition="in" filter="strips(downLeft)">
                                      <p:cBhvr>
                                        <p:cTn id="13" dur="500"/>
                                        <p:tgtEl>
                                          <p:spTgt spid="5123">
                                            <p:txEl>
                                              <p:pRg st="1" end="1"/>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5123">
                                            <p:txEl>
                                              <p:pRg st="2" end="2"/>
                                            </p:txEl>
                                          </p:spTgt>
                                        </p:tgtEl>
                                        <p:attrNameLst>
                                          <p:attrName>style.visibility</p:attrName>
                                        </p:attrNameLst>
                                      </p:cBhvr>
                                      <p:to>
                                        <p:strVal val="visible"/>
                                      </p:to>
                                    </p:set>
                                    <p:animEffect transition="in" filter="strips(downLeft)">
                                      <p:cBhvr>
                                        <p:cTn id="16" dur="500"/>
                                        <p:tgtEl>
                                          <p:spTgt spid="5123">
                                            <p:txEl>
                                              <p:pRg st="2" end="2"/>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Effect transition="in" filter="strips(downLeft)">
                                      <p:cBhvr>
                                        <p:cTn id="19"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A96D2-DDAF-32D0-4697-4F9DD9C7B797}"/>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593CF86-DB93-39A5-DE55-9D197C762D72}"/>
              </a:ext>
            </a:extLst>
          </p:cNvPr>
          <p:cNvGraphicFramePr/>
          <p:nvPr>
            <p:extLst>
              <p:ext uri="{D42A27DB-BD31-4B8C-83A1-F6EECF244321}">
                <p14:modId xmlns:p14="http://schemas.microsoft.com/office/powerpoint/2010/main" val="1557857151"/>
              </p:ext>
            </p:extLst>
          </p:nvPr>
        </p:nvGraphicFramePr>
        <p:xfrm>
          <a:off x="842554" y="1397000"/>
          <a:ext cx="745889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1" name="TextBox 7">
            <a:extLst>
              <a:ext uri="{FF2B5EF4-FFF2-40B4-BE49-F238E27FC236}">
                <a16:creationId xmlns:a16="http://schemas.microsoft.com/office/drawing/2014/main" id="{F10FFBE5-56E1-88F0-DB21-35FBFFDA01A8}"/>
              </a:ext>
            </a:extLst>
          </p:cNvPr>
          <p:cNvSpPr txBox="1">
            <a:spLocks noChangeArrowheads="1"/>
          </p:cNvSpPr>
          <p:nvPr/>
        </p:nvSpPr>
        <p:spPr bwMode="auto">
          <a:xfrm>
            <a:off x="8153400" y="1270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b="1" i="1">
                <a:solidFill>
                  <a:srgbClr val="23A2B1"/>
                </a:solidFill>
                <a:latin typeface="Coming Home"/>
              </a:rPr>
              <a:t>8</a:t>
            </a:r>
          </a:p>
        </p:txBody>
      </p:sp>
    </p:spTree>
    <p:extLst>
      <p:ext uri="{BB962C8B-B14F-4D97-AF65-F5344CB8AC3E}">
        <p14:creationId xmlns:p14="http://schemas.microsoft.com/office/powerpoint/2010/main" val="2007381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a:t>CÁC BƯỚC HOÀN THIỆN HỒ SƠ</a:t>
            </a:r>
            <a:endParaRPr lang="en-US"/>
          </a:p>
        </p:txBody>
      </p:sp>
      <p:sp>
        <p:nvSpPr>
          <p:cNvPr id="6147" name="Content Placeholder 2"/>
          <p:cNvSpPr>
            <a:spLocks noGrp="1"/>
          </p:cNvSpPr>
          <p:nvPr>
            <p:ph idx="1"/>
          </p:nvPr>
        </p:nvSpPr>
        <p:spPr>
          <a:xfrm>
            <a:off x="457200" y="1600200"/>
            <a:ext cx="8229600" cy="5096933"/>
          </a:xfrm>
        </p:spPr>
        <p:txBody>
          <a:bodyPr/>
          <a:lstStyle/>
          <a:p>
            <a:pPr marL="0" indent="0">
              <a:buNone/>
            </a:pPr>
            <a:r>
              <a:rPr lang="vi-VN" sz="2200" b="1"/>
              <a:t>Bước 1:</a:t>
            </a:r>
            <a:r>
              <a:rPr lang="vi-VN" sz="2200"/>
              <a:t> Các tổ chức, cá nhân truy cập vào trang thông tin điện tử của Sở Văn hóa, Thể thao và Du lịch tỉnh Đồng Nai</a:t>
            </a:r>
            <a:endParaRPr lang="vi-VN"/>
          </a:p>
          <a:p>
            <a:pPr marL="0" indent="0">
              <a:buNone/>
            </a:pPr>
            <a:r>
              <a:rPr lang="vi-VN"/>
              <a:t> </a:t>
            </a:r>
          </a:p>
          <a:p>
            <a:pPr marL="0" indent="0">
              <a:buNone/>
            </a:pPr>
            <a:endParaRPr lang="en-US"/>
          </a:p>
          <a:p>
            <a:endParaRPr lang="en-US"/>
          </a:p>
        </p:txBody>
      </p:sp>
      <p:sp>
        <p:nvSpPr>
          <p:cNvPr id="6148" name="TextBox 7"/>
          <p:cNvSpPr txBox="1">
            <a:spLocks noChangeArrowheads="1"/>
          </p:cNvSpPr>
          <p:nvPr/>
        </p:nvSpPr>
        <p:spPr bwMode="auto">
          <a:xfrm>
            <a:off x="8153400" y="1270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b="1" i="1">
                <a:solidFill>
                  <a:srgbClr val="23A2B1"/>
                </a:solidFill>
                <a:latin typeface="Coming Home"/>
              </a:rPr>
              <a:t>5</a:t>
            </a:r>
          </a:p>
        </p:txBody>
      </p:sp>
      <p:pic>
        <p:nvPicPr>
          <p:cNvPr id="7" name="Picture 6">
            <a:extLst>
              <a:ext uri="{FF2B5EF4-FFF2-40B4-BE49-F238E27FC236}">
                <a16:creationId xmlns:a16="http://schemas.microsoft.com/office/drawing/2014/main" id="{0C644590-6423-8E88-74C9-7370B0C2532A}"/>
              </a:ext>
            </a:extLst>
          </p:cNvPr>
          <p:cNvPicPr>
            <a:picLocks noChangeAspect="1"/>
          </p:cNvPicPr>
          <p:nvPr/>
        </p:nvPicPr>
        <p:blipFill>
          <a:blip r:embed="rId2"/>
          <a:stretch>
            <a:fillRect/>
          </a:stretch>
        </p:blipFill>
        <p:spPr>
          <a:xfrm>
            <a:off x="110067" y="2360995"/>
            <a:ext cx="9144000" cy="3718072"/>
          </a:xfrm>
          <a:prstGeom prst="rect">
            <a:avLst/>
          </a:prstGeom>
        </p:spPr>
      </p:pic>
      <p:sp>
        <p:nvSpPr>
          <p:cNvPr id="9" name="TextBox 8">
            <a:extLst>
              <a:ext uri="{FF2B5EF4-FFF2-40B4-BE49-F238E27FC236}">
                <a16:creationId xmlns:a16="http://schemas.microsoft.com/office/drawing/2014/main" id="{285AE659-D2E4-332C-E335-49BD372B914C}"/>
              </a:ext>
            </a:extLst>
          </p:cNvPr>
          <p:cNvSpPr txBox="1"/>
          <p:nvPr/>
        </p:nvSpPr>
        <p:spPr>
          <a:xfrm>
            <a:off x="2178051" y="5956365"/>
            <a:ext cx="4627032" cy="923330"/>
          </a:xfrm>
          <a:prstGeom prst="rect">
            <a:avLst/>
          </a:prstGeom>
          <a:noFill/>
        </p:spPr>
        <p:txBody>
          <a:bodyPr wrap="square">
            <a:spAutoFit/>
          </a:bodyPr>
          <a:lstStyle/>
          <a:p>
            <a:pPr marL="0" indent="0">
              <a:buNone/>
            </a:pPr>
            <a:r>
              <a:rPr lang="vi-VN" sz="1800"/>
              <a:t>(</a:t>
            </a:r>
            <a:r>
              <a:rPr lang="vi-VN" sz="1800">
                <a:hlinkClick r:id="rId3"/>
              </a:rPr>
              <a:t>https://svhttdl.dongnai.gov.vn/vi/news/cai-cach-hanh-chinh/huong-dan-thuc-hien-tthc-ve-cslt-du-lich-tu-1-den-3-sao-147.html</a:t>
            </a:r>
            <a:r>
              <a:rPr lang="vi-VN" sz="1800"/>
              <a:t>)</a:t>
            </a: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plus(in)">
                                      <p:cBhvr>
                                        <p:cTn id="7" dur="20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plus(in)">
                                      <p:cBhvr>
                                        <p:cTn id="12" dur="20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7"/>
          <p:cNvSpPr txBox="1">
            <a:spLocks/>
          </p:cNvSpPr>
          <p:nvPr/>
        </p:nvSpPr>
        <p:spPr bwMode="auto">
          <a:xfrm>
            <a:off x="1219200" y="1363663"/>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ts val="2500"/>
              </a:lnSpc>
            </a:pPr>
            <a:r>
              <a:rPr lang="en-US" altLang="en-US" sz="2400" b="1">
                <a:solidFill>
                  <a:schemeClr val="bg1"/>
                </a:solidFill>
              </a:rPr>
              <a:t>Bước 2: </a:t>
            </a:r>
            <a:r>
              <a:rPr lang="en-US" sz="2400" b="1">
                <a:solidFill>
                  <a:schemeClr val="bg1"/>
                </a:solidFill>
              </a:rPr>
              <a:t>Download</a:t>
            </a:r>
            <a:endParaRPr lang="en-US" altLang="en-US" sz="2400" b="1">
              <a:solidFill>
                <a:schemeClr val="bg1"/>
              </a:solidFill>
            </a:endParaRPr>
          </a:p>
        </p:txBody>
      </p:sp>
      <p:pic>
        <p:nvPicPr>
          <p:cNvPr id="6" name="Picture 5"/>
          <p:cNvPicPr>
            <a:picLocks noChangeAspect="1"/>
          </p:cNvPicPr>
          <p:nvPr/>
        </p:nvPicPr>
        <p:blipFill>
          <a:blip r:embed="rId3"/>
          <a:stretch>
            <a:fillRect/>
          </a:stretch>
        </p:blipFill>
        <p:spPr>
          <a:xfrm>
            <a:off x="4397375" y="1128713"/>
            <a:ext cx="838200" cy="838200"/>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stretch>
            <a:fillRect/>
          </a:stretch>
        </p:blipFill>
        <p:spPr>
          <a:xfrm>
            <a:off x="5521325" y="1128713"/>
            <a:ext cx="838200" cy="838200"/>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a:stretch>
            <a:fillRect/>
          </a:stretch>
        </p:blipFill>
        <p:spPr>
          <a:xfrm>
            <a:off x="6565900" y="1128713"/>
            <a:ext cx="838200" cy="838200"/>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6"/>
          <a:stretch>
            <a:fillRect/>
          </a:stretch>
        </p:blipFill>
        <p:spPr>
          <a:xfrm>
            <a:off x="7170738" y="2098675"/>
            <a:ext cx="838200" cy="838200"/>
          </a:xfrm>
          <a:prstGeom prst="rect">
            <a:avLst/>
          </a:prstGeom>
          <a:effectLst>
            <a:outerShdw blurRad="50800" dist="38100" dir="2700000" algn="tl" rotWithShape="0">
              <a:prstClr val="black">
                <a:alpha val="40000"/>
              </a:prstClr>
            </a:outerShdw>
          </a:effectLst>
        </p:spPr>
      </p:pic>
      <p:pic>
        <p:nvPicPr>
          <p:cNvPr id="7175"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73913" y="4460875"/>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8"/>
          <a:stretch>
            <a:fillRect/>
          </a:stretch>
        </p:blipFill>
        <p:spPr>
          <a:xfrm>
            <a:off x="4038600" y="5146675"/>
            <a:ext cx="838200" cy="838200"/>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9"/>
          <a:stretch>
            <a:fillRect/>
          </a:stretch>
        </p:blipFill>
        <p:spPr>
          <a:xfrm>
            <a:off x="6146800" y="5146675"/>
            <a:ext cx="838200" cy="838200"/>
          </a:xfrm>
          <a:prstGeom prst="rect">
            <a:avLst/>
          </a:prstGeom>
          <a:effectLst>
            <a:outerShdw blurRad="50800" dist="38100" dir="2700000" algn="tl" rotWithShape="0">
              <a:prstClr val="black">
                <a:alpha val="40000"/>
              </a:prstClr>
            </a:outerShdw>
          </a:effectLst>
        </p:spPr>
      </p:pic>
      <p:pic>
        <p:nvPicPr>
          <p:cNvPr id="7178" name="Picture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170738" y="3355975"/>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1"/>
          <a:stretch>
            <a:fillRect/>
          </a:stretch>
        </p:blipFill>
        <p:spPr>
          <a:xfrm>
            <a:off x="5102225" y="5146675"/>
            <a:ext cx="838200" cy="83820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12"/>
          <a:stretch>
            <a:fillRect/>
          </a:stretch>
        </p:blipFill>
        <p:spPr>
          <a:xfrm>
            <a:off x="2857500" y="5146675"/>
            <a:ext cx="838200" cy="838200"/>
          </a:xfrm>
          <a:prstGeom prst="rect">
            <a:avLst/>
          </a:prstGeom>
          <a:effectLst>
            <a:outerShdw blurRad="50800" dist="38100" dir="2700000" algn="tl" rotWithShape="0">
              <a:prstClr val="black">
                <a:alpha val="40000"/>
              </a:prstClr>
            </a:outerShdw>
          </a:effectLst>
        </p:spPr>
      </p:pic>
      <p:sp>
        <p:nvSpPr>
          <p:cNvPr id="7182" name="TextBox 7"/>
          <p:cNvSpPr txBox="1">
            <a:spLocks noChangeArrowheads="1"/>
          </p:cNvSpPr>
          <p:nvPr/>
        </p:nvSpPr>
        <p:spPr bwMode="auto">
          <a:xfrm>
            <a:off x="0" y="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b="1" i="1">
                <a:solidFill>
                  <a:srgbClr val="23A2B1"/>
                </a:solidFill>
                <a:latin typeface="Coming Home"/>
              </a:rPr>
              <a:t>6</a:t>
            </a:r>
          </a:p>
        </p:txBody>
      </p:sp>
      <p:pic>
        <p:nvPicPr>
          <p:cNvPr id="5" name="Picture 4">
            <a:extLst>
              <a:ext uri="{FF2B5EF4-FFF2-40B4-BE49-F238E27FC236}">
                <a16:creationId xmlns:a16="http://schemas.microsoft.com/office/drawing/2014/main" id="{7E3E5DA5-2C49-709E-BC46-167589420B45}"/>
              </a:ext>
            </a:extLst>
          </p:cNvPr>
          <p:cNvPicPr>
            <a:picLocks noChangeAspect="1"/>
          </p:cNvPicPr>
          <p:nvPr/>
        </p:nvPicPr>
        <p:blipFill>
          <a:blip r:embed="rId13"/>
          <a:stretch>
            <a:fillRect/>
          </a:stretch>
        </p:blipFill>
        <p:spPr>
          <a:xfrm>
            <a:off x="1062567" y="2517775"/>
            <a:ext cx="5846233" cy="25823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circle(in)">
                                      <p:cBhvr>
                                        <p:cTn id="7" dur="2000"/>
                                        <p:tgtEl>
                                          <p:spTgt spid="71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000" b="1"/>
              <a:t>Bước 3: </a:t>
            </a:r>
            <a:r>
              <a:rPr lang="en-US" sz="3000"/>
              <a:t>Thực hiện khai báo thông tin trên mẫu đơn, mẫu tờ khai.</a:t>
            </a:r>
            <a:endParaRPr lang="en-US" sz="3000" b="1"/>
          </a:p>
        </p:txBody>
      </p:sp>
      <p:pic>
        <p:nvPicPr>
          <p:cNvPr id="3" name="Content Placeholder 2">
            <a:extLst>
              <a:ext uri="{FF2B5EF4-FFF2-40B4-BE49-F238E27FC236}">
                <a16:creationId xmlns:a16="http://schemas.microsoft.com/office/drawing/2014/main" id="{90336B72-AE74-E334-F559-5A754C968E2A}"/>
              </a:ext>
            </a:extLst>
          </p:cNvPr>
          <p:cNvPicPr>
            <a:picLocks noGrp="1" noChangeAspect="1"/>
          </p:cNvPicPr>
          <p:nvPr>
            <p:ph idx="1"/>
          </p:nvPr>
        </p:nvPicPr>
        <p:blipFill>
          <a:blip r:embed="rId2"/>
          <a:stretch>
            <a:fillRect/>
          </a:stretch>
        </p:blipFill>
        <p:spPr bwMode="auto">
          <a:xfrm>
            <a:off x="647087" y="1600201"/>
            <a:ext cx="3353057" cy="219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7"/>
          <p:cNvSpPr txBox="1">
            <a:spLocks noChangeArrowheads="1"/>
          </p:cNvSpPr>
          <p:nvPr/>
        </p:nvSpPr>
        <p:spPr bwMode="auto">
          <a:xfrm>
            <a:off x="8153400" y="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b="1" i="1">
                <a:solidFill>
                  <a:srgbClr val="23A2B1"/>
                </a:solidFill>
                <a:latin typeface="Coming Home"/>
              </a:rPr>
              <a:t>7</a:t>
            </a:r>
          </a:p>
        </p:txBody>
      </p:sp>
      <p:pic>
        <p:nvPicPr>
          <p:cNvPr id="5" name="Picture 4">
            <a:extLst>
              <a:ext uri="{FF2B5EF4-FFF2-40B4-BE49-F238E27FC236}">
                <a16:creationId xmlns:a16="http://schemas.microsoft.com/office/drawing/2014/main" id="{17D45C52-1883-5FBB-C230-84312A4F29ED}"/>
              </a:ext>
            </a:extLst>
          </p:cNvPr>
          <p:cNvPicPr>
            <a:picLocks noChangeAspect="1"/>
          </p:cNvPicPr>
          <p:nvPr/>
        </p:nvPicPr>
        <p:blipFill>
          <a:blip r:embed="rId3"/>
          <a:stretch>
            <a:fillRect/>
          </a:stretch>
        </p:blipFill>
        <p:spPr>
          <a:xfrm>
            <a:off x="4572000" y="1769534"/>
            <a:ext cx="3353057" cy="2026234"/>
          </a:xfrm>
          <a:prstGeom prst="rect">
            <a:avLst/>
          </a:prstGeom>
        </p:spPr>
      </p:pic>
      <p:pic>
        <p:nvPicPr>
          <p:cNvPr id="7" name="Picture 6">
            <a:extLst>
              <a:ext uri="{FF2B5EF4-FFF2-40B4-BE49-F238E27FC236}">
                <a16:creationId xmlns:a16="http://schemas.microsoft.com/office/drawing/2014/main" id="{4FAC3248-21E1-30B8-6332-B1D80A408F3F}"/>
              </a:ext>
            </a:extLst>
          </p:cNvPr>
          <p:cNvPicPr>
            <a:picLocks noChangeAspect="1"/>
          </p:cNvPicPr>
          <p:nvPr/>
        </p:nvPicPr>
        <p:blipFill>
          <a:blip r:embed="rId4"/>
          <a:stretch>
            <a:fillRect/>
          </a:stretch>
        </p:blipFill>
        <p:spPr>
          <a:xfrm>
            <a:off x="993036" y="4265581"/>
            <a:ext cx="3353057" cy="2317781"/>
          </a:xfrm>
          <a:prstGeom prst="rect">
            <a:avLst/>
          </a:prstGeom>
        </p:spPr>
      </p:pic>
      <p:pic>
        <p:nvPicPr>
          <p:cNvPr id="9" name="Picture 8">
            <a:extLst>
              <a:ext uri="{FF2B5EF4-FFF2-40B4-BE49-F238E27FC236}">
                <a16:creationId xmlns:a16="http://schemas.microsoft.com/office/drawing/2014/main" id="{BA995FA6-828C-51E2-EB20-D30BCD5916EF}"/>
              </a:ext>
            </a:extLst>
          </p:cNvPr>
          <p:cNvPicPr>
            <a:picLocks noChangeAspect="1"/>
          </p:cNvPicPr>
          <p:nvPr/>
        </p:nvPicPr>
        <p:blipFill>
          <a:blip r:embed="rId5"/>
          <a:stretch>
            <a:fillRect/>
          </a:stretch>
        </p:blipFill>
        <p:spPr>
          <a:xfrm>
            <a:off x="4797907" y="4265581"/>
            <a:ext cx="3353057" cy="2202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plus(in)">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3391</TotalTime>
  <Words>648</Words>
  <Application>Microsoft Office PowerPoint</Application>
  <PresentationFormat>On-screen Show (4:3)</PresentationFormat>
  <Paragraphs>80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Coming Home</vt:lpstr>
      <vt:lpstr>Verdana</vt:lpstr>
      <vt:lpstr>Office Theme</vt:lpstr>
      <vt:lpstr>HƯỚNG DẪN THỰC HIỆN THỦ TỤC Công nhận hạng cơ sở lưu trú du lịch trên Cổng Dịch vụ công Quốc gia </vt:lpstr>
      <vt:lpstr>PowerPoint Presentation</vt:lpstr>
      <vt:lpstr>PowerPoint Presentation</vt:lpstr>
      <vt:lpstr>PowerPoint Presentation</vt:lpstr>
      <vt:lpstr>Hồ sơ cần chuẩn bị</vt:lpstr>
      <vt:lpstr>PowerPoint Presentation</vt:lpstr>
      <vt:lpstr>CÁC BƯỚC HOÀN THIỆN HỒ SƠ</vt:lpstr>
      <vt:lpstr>PowerPoint Presentation</vt:lpstr>
      <vt:lpstr>Bước 3: Thực hiện khai báo thông tin trên mẫu đơn, mẫu tờ khai.</vt:lpstr>
      <vt:lpstr>Đối với giấy tờ liên quan</vt:lpstr>
      <vt:lpstr>CÁC BƯỚC ĐĂNG NHẬP  VÀ THỰC HIỆN THỦ TỤC HÀNH CHÍNH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NHẬN KẾT QUẢ</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sanjay</dc:creator>
  <cp:lastModifiedBy>WELCOME</cp:lastModifiedBy>
  <cp:revision>128</cp:revision>
  <dcterms:created xsi:type="dcterms:W3CDTF">2013-06-13T11:24:03Z</dcterms:created>
  <dcterms:modified xsi:type="dcterms:W3CDTF">2025-12-03T08:30:03Z</dcterms:modified>
</cp:coreProperties>
</file>